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0" r:id="rId1"/>
    <p:sldMasterId id="2147483714" r:id="rId2"/>
  </p:sldMasterIdLst>
  <p:notesMasterIdLst>
    <p:notesMasterId r:id="rId7"/>
  </p:notesMasterIdLst>
  <p:sldIdLst>
    <p:sldId id="256" r:id="rId3"/>
    <p:sldId id="260" r:id="rId4"/>
    <p:sldId id="259" r:id="rId5"/>
    <p:sldId id="257" r:id="rId6"/>
  </p:sldIdLst>
  <p:sldSz cx="13439775" cy="7559675"/>
  <p:notesSz cx="6797675" cy="9926638"/>
  <p:defaultTextStyle>
    <a:defPPr>
      <a:defRPr lang="ru-RU"/>
    </a:defPPr>
    <a:lvl1pPr marL="0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7693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95384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93076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90769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88460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  <p15:guide id="3" pos="641" userDrawn="1">
          <p15:clr>
            <a:srgbClr val="A4A3A4"/>
          </p15:clr>
        </p15:guide>
        <p15:guide id="4" pos="7825" userDrawn="1">
          <p15:clr>
            <a:srgbClr val="A4A3A4"/>
          </p15:clr>
        </p15:guide>
        <p15:guide id="5" orient="horz" pos="249" userDrawn="1">
          <p15:clr>
            <a:srgbClr val="A4A3A4"/>
          </p15:clr>
        </p15:guide>
        <p15:guide id="6" orient="horz" pos="4513" userDrawn="1">
          <p15:clr>
            <a:srgbClr val="A4A3A4"/>
          </p15:clr>
        </p15:guide>
        <p15:guide id="7" pos="2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776"/>
    <a:srgbClr val="2E187C"/>
    <a:srgbClr val="003399"/>
    <a:srgbClr val="16152E"/>
    <a:srgbClr val="242855"/>
    <a:srgbClr val="1F377B"/>
    <a:srgbClr val="DCE6F2"/>
    <a:srgbClr val="F2F2F2"/>
    <a:srgbClr val="00EEFF"/>
    <a:srgbClr val="01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15" autoAdjust="0"/>
  </p:normalViewPr>
  <p:slideViewPr>
    <p:cSldViewPr>
      <p:cViewPr>
        <p:scale>
          <a:sx n="82" d="100"/>
          <a:sy n="82" d="100"/>
        </p:scale>
        <p:origin x="-370" y="0"/>
      </p:cViewPr>
      <p:guideLst>
        <p:guide orient="horz" pos="2381"/>
        <p:guide orient="horz" pos="249"/>
        <p:guide orient="horz" pos="4513"/>
        <p:guide pos="4234"/>
        <p:guide pos="641"/>
        <p:guide pos="7825"/>
        <p:guide pos="25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Александров" userId="1c78cbc8-7d05-49c4-ab1b-aed5421d0799" providerId="ADAL" clId="{1567DC43-8DED-416D-B6C6-1AC71CC2642F}"/>
    <pc:docChg chg="undo custSel addSld modSld modMainMaster modNotesMaster">
      <pc:chgData name="Александр Александров" userId="1c78cbc8-7d05-49c4-ab1b-aed5421d0799" providerId="ADAL" clId="{1567DC43-8DED-416D-B6C6-1AC71CC2642F}" dt="2022-08-22T22:21:59.050" v="371" actId="1076"/>
      <pc:docMkLst>
        <pc:docMk/>
      </pc:docMkLst>
      <pc:sldChg chg="modSp mod">
        <pc:chgData name="Александр Александров" userId="1c78cbc8-7d05-49c4-ab1b-aed5421d0799" providerId="ADAL" clId="{1567DC43-8DED-416D-B6C6-1AC71CC2642F}" dt="2022-08-22T22:18:51.034" v="349" actId="20577"/>
        <pc:sldMkLst>
          <pc:docMk/>
          <pc:sldMk cId="0" sldId="256"/>
        </pc:sldMkLst>
        <pc:spChg chg="mod">
          <ac:chgData name="Александр Александров" userId="1c78cbc8-7d05-49c4-ab1b-aed5421d0799" providerId="ADAL" clId="{1567DC43-8DED-416D-B6C6-1AC71CC2642F}" dt="2022-08-22T21:41:49.151" v="3" actId="1076"/>
          <ac:spMkLst>
            <pc:docMk/>
            <pc:sldMk cId="0" sldId="256"/>
            <ac:spMk id="10" creationId="{CCA14CF0-5A62-45F1-8B9F-B92B07C18AD1}"/>
          </ac:spMkLst>
        </pc:spChg>
        <pc:spChg chg="mod">
          <ac:chgData name="Александр Александров" userId="1c78cbc8-7d05-49c4-ab1b-aed5421d0799" providerId="ADAL" clId="{1567DC43-8DED-416D-B6C6-1AC71CC2642F}" dt="2022-08-22T21:42:16.514" v="9" actId="552"/>
          <ac:spMkLst>
            <pc:docMk/>
            <pc:sldMk cId="0" sldId="256"/>
            <ac:spMk id="14" creationId="{42A11801-E7AE-4494-8F24-30C15F790230}"/>
          </ac:spMkLst>
        </pc:spChg>
        <pc:spChg chg="mod">
          <ac:chgData name="Александр Александров" userId="1c78cbc8-7d05-49c4-ab1b-aed5421d0799" providerId="ADAL" clId="{1567DC43-8DED-416D-B6C6-1AC71CC2642F}" dt="2022-08-22T22:18:51.034" v="349" actId="20577"/>
          <ac:spMkLst>
            <pc:docMk/>
            <pc:sldMk cId="0" sldId="256"/>
            <ac:spMk id="16" creationId="{ADEF5D81-FA8E-41A3-B7EE-8CA72D2D35D0}"/>
          </ac:spMkLst>
        </pc:spChg>
        <pc:spChg chg="mod">
          <ac:chgData name="Александр Александров" userId="1c78cbc8-7d05-49c4-ab1b-aed5421d0799" providerId="ADAL" clId="{1567DC43-8DED-416D-B6C6-1AC71CC2642F}" dt="2022-08-22T21:42:29.362" v="12" actId="14100"/>
          <ac:spMkLst>
            <pc:docMk/>
            <pc:sldMk cId="0" sldId="256"/>
            <ac:spMk id="18" creationId="{410646BD-9604-4807-ACE3-93218503D346}"/>
          </ac:spMkLst>
        </pc:spChg>
        <pc:picChg chg="mod">
          <ac:chgData name="Александр Александров" userId="1c78cbc8-7d05-49c4-ab1b-aed5421d0799" providerId="ADAL" clId="{1567DC43-8DED-416D-B6C6-1AC71CC2642F}" dt="2022-08-22T21:41:49.151" v="3" actId="1076"/>
          <ac:picMkLst>
            <pc:docMk/>
            <pc:sldMk cId="0" sldId="256"/>
            <ac:picMk id="15" creationId="{F0E1F863-8577-480F-A6AD-207B0DCA4ECF}"/>
          </ac:picMkLst>
        </pc:picChg>
      </pc:sldChg>
      <pc:sldChg chg="modSp mod">
        <pc:chgData name="Александр Александров" userId="1c78cbc8-7d05-49c4-ab1b-aed5421d0799" providerId="ADAL" clId="{1567DC43-8DED-416D-B6C6-1AC71CC2642F}" dt="2022-08-22T21:49:43.694" v="137" actId="1076"/>
        <pc:sldMkLst>
          <pc:docMk/>
          <pc:sldMk cId="0" sldId="257"/>
        </pc:sldMkLst>
        <pc:spChg chg="mod">
          <ac:chgData name="Александр Александров" userId="1c78cbc8-7d05-49c4-ab1b-aed5421d0799" providerId="ADAL" clId="{1567DC43-8DED-416D-B6C6-1AC71CC2642F}" dt="2022-08-22T21:44:24.841" v="37" actId="12789"/>
          <ac:spMkLst>
            <pc:docMk/>
            <pc:sldMk cId="0" sldId="257"/>
            <ac:spMk id="2" creationId="{783B85FB-BBF2-4EF9-9952-02B0AB12919F}"/>
          </ac:spMkLst>
        </pc:spChg>
        <pc:spChg chg="mod">
          <ac:chgData name="Александр Александров" userId="1c78cbc8-7d05-49c4-ab1b-aed5421d0799" providerId="ADAL" clId="{1567DC43-8DED-416D-B6C6-1AC71CC2642F}" dt="2022-08-22T21:49:43.694" v="137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Александр Александров" userId="1c78cbc8-7d05-49c4-ab1b-aed5421d0799" providerId="ADAL" clId="{1567DC43-8DED-416D-B6C6-1AC71CC2642F}" dt="2022-08-22T21:45:02.215" v="48" actId="14100"/>
          <ac:spMkLst>
            <pc:docMk/>
            <pc:sldMk cId="0" sldId="257"/>
            <ac:spMk id="7" creationId="{CB1E5051-41CE-4996-A22C-21FB40199DFA}"/>
          </ac:spMkLst>
        </pc:spChg>
        <pc:spChg chg="mod">
          <ac:chgData name="Александр Александров" userId="1c78cbc8-7d05-49c4-ab1b-aed5421d0799" providerId="ADAL" clId="{1567DC43-8DED-416D-B6C6-1AC71CC2642F}" dt="2022-08-22T21:49:43.694" v="137" actId="1076"/>
          <ac:spMkLst>
            <pc:docMk/>
            <pc:sldMk cId="0" sldId="257"/>
            <ac:spMk id="8" creationId="{3B3D85BB-67A4-4016-9653-C224C7A17551}"/>
          </ac:spMkLst>
        </pc:spChg>
        <pc:spChg chg="mod">
          <ac:chgData name="Александр Александров" userId="1c78cbc8-7d05-49c4-ab1b-aed5421d0799" providerId="ADAL" clId="{1567DC43-8DED-416D-B6C6-1AC71CC2642F}" dt="2022-08-22T21:49:17.261" v="134" actId="1076"/>
          <ac:spMkLst>
            <pc:docMk/>
            <pc:sldMk cId="0" sldId="257"/>
            <ac:spMk id="9" creationId="{77CF44D0-C36C-4199-A955-3A927D61717A}"/>
          </ac:spMkLst>
        </pc:spChg>
        <pc:spChg chg="mod">
          <ac:chgData name="Александр Александров" userId="1c78cbc8-7d05-49c4-ab1b-aed5421d0799" providerId="ADAL" clId="{1567DC43-8DED-416D-B6C6-1AC71CC2642F}" dt="2022-08-22T21:49:43.694" v="137" actId="1076"/>
          <ac:spMkLst>
            <pc:docMk/>
            <pc:sldMk cId="0" sldId="257"/>
            <ac:spMk id="10" creationId="{5C4C6DA5-6C01-4FF0-8FD0-75F7C2DFF4DE}"/>
          </ac:spMkLst>
        </pc:spChg>
        <pc:spChg chg="mod">
          <ac:chgData name="Александр Александров" userId="1c78cbc8-7d05-49c4-ab1b-aed5421d0799" providerId="ADAL" clId="{1567DC43-8DED-416D-B6C6-1AC71CC2642F}" dt="2022-08-22T21:49:43.694" v="137" actId="1076"/>
          <ac:spMkLst>
            <pc:docMk/>
            <pc:sldMk cId="0" sldId="257"/>
            <ac:spMk id="11" creationId="{9C476855-974A-4883-B1D4-A106FAF148E0}"/>
          </ac:spMkLst>
        </pc:spChg>
        <pc:picChg chg="mod">
          <ac:chgData name="Александр Александров" userId="1c78cbc8-7d05-49c4-ab1b-aed5421d0799" providerId="ADAL" clId="{1567DC43-8DED-416D-B6C6-1AC71CC2642F}" dt="2022-08-22T21:44:24.841" v="37" actId="12789"/>
          <ac:picMkLst>
            <pc:docMk/>
            <pc:sldMk cId="0" sldId="257"/>
            <ac:picMk id="4" creationId="{DEED8DAA-EFDA-4DA7-A185-38F91AF1D0CD}"/>
          </ac:picMkLst>
        </pc:picChg>
      </pc:sldChg>
      <pc:sldChg chg="addSp delSp modSp mod">
        <pc:chgData name="Александр Александров" userId="1c78cbc8-7d05-49c4-ab1b-aed5421d0799" providerId="ADAL" clId="{1567DC43-8DED-416D-B6C6-1AC71CC2642F}" dt="2022-08-22T21:53:20.907" v="269" actId="1076"/>
        <pc:sldMkLst>
          <pc:docMk/>
          <pc:sldMk cId="1465147810" sldId="289"/>
        </pc:sldMkLst>
        <pc:spChg chg="mod">
          <ac:chgData name="Александр Александров" userId="1c78cbc8-7d05-49c4-ab1b-aed5421d0799" providerId="ADAL" clId="{1567DC43-8DED-416D-B6C6-1AC71CC2642F}" dt="2022-08-22T21:52:28.253" v="251" actId="1076"/>
          <ac:spMkLst>
            <pc:docMk/>
            <pc:sldMk cId="1465147810" sldId="289"/>
            <ac:spMk id="2" creationId="{E4865D83-5221-473E-AA78-0D662E0BF419}"/>
          </ac:spMkLst>
        </pc:spChg>
        <pc:spChg chg="mod">
          <ac:chgData name="Александр Александров" userId="1c78cbc8-7d05-49c4-ab1b-aed5421d0799" providerId="ADAL" clId="{1567DC43-8DED-416D-B6C6-1AC71CC2642F}" dt="2022-08-22T21:52:51.791" v="264" actId="6549"/>
          <ac:spMkLst>
            <pc:docMk/>
            <pc:sldMk cId="1465147810" sldId="289"/>
            <ac:spMk id="3" creationId="{00000000-0000-0000-0000-000000000000}"/>
          </ac:spMkLst>
        </pc:spChg>
        <pc:spChg chg="del mod">
          <ac:chgData name="Александр Александров" userId="1c78cbc8-7d05-49c4-ab1b-aed5421d0799" providerId="ADAL" clId="{1567DC43-8DED-416D-B6C6-1AC71CC2642F}" dt="2022-08-22T21:43:13.171" v="18" actId="478"/>
          <ac:spMkLst>
            <pc:docMk/>
            <pc:sldMk cId="1465147810" sldId="289"/>
            <ac:spMk id="4" creationId="{397E21D1-E08D-414D-8669-F8146E0F64FF}"/>
          </ac:spMkLst>
        </pc:spChg>
        <pc:spChg chg="mod">
          <ac:chgData name="Александр Александров" userId="1c78cbc8-7d05-49c4-ab1b-aed5421d0799" providerId="ADAL" clId="{1567DC43-8DED-416D-B6C6-1AC71CC2642F}" dt="2022-08-22T21:45:22.622" v="55" actId="1076"/>
          <ac:spMkLst>
            <pc:docMk/>
            <pc:sldMk cId="1465147810" sldId="289"/>
            <ac:spMk id="7" creationId="{2F1107EA-F8AF-46F5-B618-16067AF72911}"/>
          </ac:spMkLst>
        </pc:spChg>
        <pc:spChg chg="mod">
          <ac:chgData name="Александр Александров" userId="1c78cbc8-7d05-49c4-ab1b-aed5421d0799" providerId="ADAL" clId="{1567DC43-8DED-416D-B6C6-1AC71CC2642F}" dt="2022-08-22T21:52:32.644" v="252" actId="1076"/>
          <ac:spMkLst>
            <pc:docMk/>
            <pc:sldMk cId="1465147810" sldId="289"/>
            <ac:spMk id="8" creationId="{76961C18-8A39-4FCE-BD46-C314F16C4179}"/>
          </ac:spMkLst>
        </pc:spChg>
        <pc:spChg chg="mod">
          <ac:chgData name="Александр Александров" userId="1c78cbc8-7d05-49c4-ab1b-aed5421d0799" providerId="ADAL" clId="{1567DC43-8DED-416D-B6C6-1AC71CC2642F}" dt="2022-08-22T21:52:36.861" v="253" actId="1076"/>
          <ac:spMkLst>
            <pc:docMk/>
            <pc:sldMk cId="1465147810" sldId="289"/>
            <ac:spMk id="9" creationId="{04390E35-2441-46F4-BA1D-75D4FC1E8885}"/>
          </ac:spMkLst>
        </pc:spChg>
        <pc:spChg chg="mod">
          <ac:chgData name="Александр Александров" userId="1c78cbc8-7d05-49c4-ab1b-aed5421d0799" providerId="ADAL" clId="{1567DC43-8DED-416D-B6C6-1AC71CC2642F}" dt="2022-08-22T21:50:58.854" v="168" actId="1076"/>
          <ac:spMkLst>
            <pc:docMk/>
            <pc:sldMk cId="1465147810" sldId="289"/>
            <ac:spMk id="10" creationId="{F9B63752-97F1-4206-A6BD-75DB1275621B}"/>
          </ac:spMkLst>
        </pc:spChg>
        <pc:spChg chg="mod">
          <ac:chgData name="Александр Александров" userId="1c78cbc8-7d05-49c4-ab1b-aed5421d0799" providerId="ADAL" clId="{1567DC43-8DED-416D-B6C6-1AC71CC2642F}" dt="2022-08-22T21:52:01.076" v="242" actId="6549"/>
          <ac:spMkLst>
            <pc:docMk/>
            <pc:sldMk cId="1465147810" sldId="289"/>
            <ac:spMk id="11" creationId="{7926FADF-B8F5-4E57-AED9-1D9E0A20F5F8}"/>
          </ac:spMkLst>
        </pc:spChg>
        <pc:spChg chg="mod">
          <ac:chgData name="Александр Александров" userId="1c78cbc8-7d05-49c4-ab1b-aed5421d0799" providerId="ADAL" clId="{1567DC43-8DED-416D-B6C6-1AC71CC2642F}" dt="2022-08-22T21:52:16.577" v="247" actId="1076"/>
          <ac:spMkLst>
            <pc:docMk/>
            <pc:sldMk cId="1465147810" sldId="289"/>
            <ac:spMk id="12" creationId="{3F72CF67-082C-4B8A-AB1A-62B8AD8D3AE8}"/>
          </ac:spMkLst>
        </pc:spChg>
        <pc:spChg chg="mod">
          <ac:chgData name="Александр Александров" userId="1c78cbc8-7d05-49c4-ab1b-aed5421d0799" providerId="ADAL" clId="{1567DC43-8DED-416D-B6C6-1AC71CC2642F}" dt="2022-08-22T21:53:20.907" v="269" actId="1076"/>
          <ac:spMkLst>
            <pc:docMk/>
            <pc:sldMk cId="1465147810" sldId="289"/>
            <ac:spMk id="13" creationId="{DF4FFE0C-D771-4B54-B250-47A37E33487F}"/>
          </ac:spMkLst>
        </pc:spChg>
        <pc:spChg chg="mod">
          <ac:chgData name="Александр Александров" userId="1c78cbc8-7d05-49c4-ab1b-aed5421d0799" providerId="ADAL" clId="{1567DC43-8DED-416D-B6C6-1AC71CC2642F}" dt="2022-08-22T21:53:11.718" v="267" actId="1076"/>
          <ac:spMkLst>
            <pc:docMk/>
            <pc:sldMk cId="1465147810" sldId="289"/>
            <ac:spMk id="14" creationId="{E82BA810-33E1-47F3-9995-CFFB78DFEB6E}"/>
          </ac:spMkLst>
        </pc:spChg>
        <pc:spChg chg="mod">
          <ac:chgData name="Александр Александров" userId="1c78cbc8-7d05-49c4-ab1b-aed5421d0799" providerId="ADAL" clId="{1567DC43-8DED-416D-B6C6-1AC71CC2642F}" dt="2022-08-22T21:53:15.018" v="268" actId="1076"/>
          <ac:spMkLst>
            <pc:docMk/>
            <pc:sldMk cId="1465147810" sldId="289"/>
            <ac:spMk id="15" creationId="{F141CEFC-43F2-4066-A3D7-EFFEE448CDF2}"/>
          </ac:spMkLst>
        </pc:spChg>
        <pc:spChg chg="mod">
          <ac:chgData name="Александр Александров" userId="1c78cbc8-7d05-49c4-ab1b-aed5421d0799" providerId="ADAL" clId="{1567DC43-8DED-416D-B6C6-1AC71CC2642F}" dt="2022-08-22T21:52:20.160" v="248" actId="14100"/>
          <ac:spMkLst>
            <pc:docMk/>
            <pc:sldMk cId="1465147810" sldId="289"/>
            <ac:spMk id="16" creationId="{6C5B2109-6D73-4026-85F6-5DAF64B9CED9}"/>
          </ac:spMkLst>
        </pc:spChg>
        <pc:spChg chg="mod">
          <ac:chgData name="Александр Александров" userId="1c78cbc8-7d05-49c4-ab1b-aed5421d0799" providerId="ADAL" clId="{1567DC43-8DED-416D-B6C6-1AC71CC2642F}" dt="2022-08-22T21:50:38.331" v="160" actId="1076"/>
          <ac:spMkLst>
            <pc:docMk/>
            <pc:sldMk cId="1465147810" sldId="289"/>
            <ac:spMk id="17" creationId="{119D5E00-22AF-469B-9678-5E5208BBADCF}"/>
          </ac:spMkLst>
        </pc:spChg>
        <pc:spChg chg="add mod ord">
          <ac:chgData name="Александр Александров" userId="1c78cbc8-7d05-49c4-ab1b-aed5421d0799" providerId="ADAL" clId="{1567DC43-8DED-416D-B6C6-1AC71CC2642F}" dt="2022-08-22T21:43:18.071" v="21" actId="167"/>
          <ac:spMkLst>
            <pc:docMk/>
            <pc:sldMk cId="1465147810" sldId="289"/>
            <ac:spMk id="18" creationId="{D77254FF-EB76-4E49-9027-193058A76D73}"/>
          </ac:spMkLst>
        </pc:spChg>
        <pc:picChg chg="del mod">
          <ac:chgData name="Александр Александров" userId="1c78cbc8-7d05-49c4-ab1b-aed5421d0799" providerId="ADAL" clId="{1567DC43-8DED-416D-B6C6-1AC71CC2642F}" dt="2022-08-22T21:44:30.104" v="38" actId="478"/>
          <ac:picMkLst>
            <pc:docMk/>
            <pc:sldMk cId="1465147810" sldId="289"/>
            <ac:picMk id="5" creationId="{9E10A828-D600-4F79-96F1-F2DB5AF56AA4}"/>
          </ac:picMkLst>
        </pc:picChg>
        <pc:picChg chg="add mod">
          <ac:chgData name="Александр Александров" userId="1c78cbc8-7d05-49c4-ab1b-aed5421d0799" providerId="ADAL" clId="{1567DC43-8DED-416D-B6C6-1AC71CC2642F}" dt="2022-08-22T21:44:31.151" v="39"/>
          <ac:picMkLst>
            <pc:docMk/>
            <pc:sldMk cId="1465147810" sldId="289"/>
            <ac:picMk id="19" creationId="{B115EA92-1754-4164-8626-929039560655}"/>
          </ac:picMkLst>
        </pc:picChg>
      </pc:sldChg>
      <pc:sldChg chg="addSp delSp modSp mod">
        <pc:chgData name="Александр Александров" userId="1c78cbc8-7d05-49c4-ab1b-aed5421d0799" providerId="ADAL" clId="{1567DC43-8DED-416D-B6C6-1AC71CC2642F}" dt="2022-08-22T22:21:13.009" v="361" actId="1076"/>
        <pc:sldMkLst>
          <pc:docMk/>
          <pc:sldMk cId="3626349484" sldId="293"/>
        </pc:sldMkLst>
        <pc:spChg chg="del mod">
          <ac:chgData name="Александр Александров" userId="1c78cbc8-7d05-49c4-ab1b-aed5421d0799" providerId="ADAL" clId="{1567DC43-8DED-416D-B6C6-1AC71CC2642F}" dt="2022-08-22T21:43:30.882" v="28" actId="478"/>
          <ac:spMkLst>
            <pc:docMk/>
            <pc:sldMk cId="3626349484" sldId="293"/>
            <ac:spMk id="4" creationId="{9BC60A84-69CE-44E8-A373-7976E1B4B910}"/>
          </ac:spMkLst>
        </pc:spChg>
        <pc:spChg chg="mod">
          <ac:chgData name="Александр Александров" userId="1c78cbc8-7d05-49c4-ab1b-aed5421d0799" providerId="ADAL" clId="{1567DC43-8DED-416D-B6C6-1AC71CC2642F}" dt="2022-08-22T22:20:42.625" v="356" actId="14100"/>
          <ac:spMkLst>
            <pc:docMk/>
            <pc:sldMk cId="3626349484" sldId="293"/>
            <ac:spMk id="8" creationId="{6CFC1DC3-3E8C-4402-AA45-1424CCA0AE51}"/>
          </ac:spMkLst>
        </pc:spChg>
        <pc:spChg chg="mod">
          <ac:chgData name="Александр Александров" userId="1c78cbc8-7d05-49c4-ab1b-aed5421d0799" providerId="ADAL" clId="{1567DC43-8DED-416D-B6C6-1AC71CC2642F}" dt="2022-08-22T22:21:02.909" v="359" actId="20577"/>
          <ac:spMkLst>
            <pc:docMk/>
            <pc:sldMk cId="3626349484" sldId="293"/>
            <ac:spMk id="9" creationId="{19358D97-8D45-4281-A270-8268BCCB6760}"/>
          </ac:spMkLst>
        </pc:spChg>
        <pc:spChg chg="mod">
          <ac:chgData name="Александр Александров" userId="1c78cbc8-7d05-49c4-ab1b-aed5421d0799" providerId="ADAL" clId="{1567DC43-8DED-416D-B6C6-1AC71CC2642F}" dt="2022-08-22T22:21:10.380" v="360" actId="1076"/>
          <ac:spMkLst>
            <pc:docMk/>
            <pc:sldMk cId="3626349484" sldId="293"/>
            <ac:spMk id="10" creationId="{D99CD4A0-B479-4DC0-B068-1D0EE0B94910}"/>
          </ac:spMkLst>
        </pc:spChg>
        <pc:spChg chg="add mod ord">
          <ac:chgData name="Александр Александров" userId="1c78cbc8-7d05-49c4-ab1b-aed5421d0799" providerId="ADAL" clId="{1567DC43-8DED-416D-B6C6-1AC71CC2642F}" dt="2022-08-22T21:46:26.086" v="66" actId="12789"/>
          <ac:spMkLst>
            <pc:docMk/>
            <pc:sldMk cId="3626349484" sldId="293"/>
            <ac:spMk id="12" creationId="{C9CAB5A6-8291-4052-AE64-55310E03BC32}"/>
          </ac:spMkLst>
        </pc:spChg>
        <pc:picChg chg="mod">
          <ac:chgData name="Александр Александров" userId="1c78cbc8-7d05-49c4-ab1b-aed5421d0799" providerId="ADAL" clId="{1567DC43-8DED-416D-B6C6-1AC71CC2642F}" dt="2022-08-22T22:19:34.180" v="350" actId="1076"/>
          <ac:picMkLst>
            <pc:docMk/>
            <pc:sldMk cId="3626349484" sldId="293"/>
            <ac:picMk id="3" creationId="{95A0D7B8-557F-42AA-8BD4-18DA67F547BD}"/>
          </ac:picMkLst>
        </pc:picChg>
        <pc:picChg chg="del mod">
          <ac:chgData name="Александр Александров" userId="1c78cbc8-7d05-49c4-ab1b-aed5421d0799" providerId="ADAL" clId="{1567DC43-8DED-416D-B6C6-1AC71CC2642F}" dt="2022-08-22T21:44:40.765" v="44" actId="478"/>
          <ac:picMkLst>
            <pc:docMk/>
            <pc:sldMk cId="3626349484" sldId="293"/>
            <ac:picMk id="7" creationId="{E8EC9A3D-56AC-4CD5-BEA7-E4F7A60CFC2B}"/>
          </ac:picMkLst>
        </pc:picChg>
        <pc:picChg chg="mod">
          <ac:chgData name="Александр Александров" userId="1c78cbc8-7d05-49c4-ab1b-aed5421d0799" providerId="ADAL" clId="{1567DC43-8DED-416D-B6C6-1AC71CC2642F}" dt="2022-08-22T22:21:13.009" v="361" actId="1076"/>
          <ac:picMkLst>
            <pc:docMk/>
            <pc:sldMk cId="3626349484" sldId="293"/>
            <ac:picMk id="11" creationId="{3B6DCDCE-BFA6-460C-84E6-5FF7AA4316BC}"/>
          </ac:picMkLst>
        </pc:picChg>
        <pc:picChg chg="add mod">
          <ac:chgData name="Александр Александров" userId="1c78cbc8-7d05-49c4-ab1b-aed5421d0799" providerId="ADAL" clId="{1567DC43-8DED-416D-B6C6-1AC71CC2642F}" dt="2022-08-22T21:44:41.546" v="45"/>
          <ac:picMkLst>
            <pc:docMk/>
            <pc:sldMk cId="3626349484" sldId="293"/>
            <ac:picMk id="13" creationId="{048B5885-C2CA-484B-8DD8-F16CA7F86880}"/>
          </ac:picMkLst>
        </pc:picChg>
      </pc:sldChg>
      <pc:sldChg chg="addSp delSp modSp mod">
        <pc:chgData name="Александр Александров" userId="1c78cbc8-7d05-49c4-ab1b-aed5421d0799" providerId="ADAL" clId="{1567DC43-8DED-416D-B6C6-1AC71CC2642F}" dt="2022-08-22T21:55:30.826" v="301" actId="1076"/>
        <pc:sldMkLst>
          <pc:docMk/>
          <pc:sldMk cId="3098398235" sldId="333"/>
        </pc:sldMkLst>
        <pc:spChg chg="del mod">
          <ac:chgData name="Александр Александров" userId="1c78cbc8-7d05-49c4-ab1b-aed5421d0799" providerId="ADAL" clId="{1567DC43-8DED-416D-B6C6-1AC71CC2642F}" dt="2022-08-22T21:43:25.491" v="25" actId="478"/>
          <ac:spMkLst>
            <pc:docMk/>
            <pc:sldMk cId="3098398235" sldId="333"/>
            <ac:spMk id="6" creationId="{42EA28AD-8124-4D41-B4B8-70C5A4EF7B77}"/>
          </ac:spMkLst>
        </pc:spChg>
        <pc:spChg chg="mod">
          <ac:chgData name="Александр Александров" userId="1c78cbc8-7d05-49c4-ab1b-aed5421d0799" providerId="ADAL" clId="{1567DC43-8DED-416D-B6C6-1AC71CC2642F}" dt="2022-08-22T21:46:11.319" v="63" actId="14100"/>
          <ac:spMkLst>
            <pc:docMk/>
            <pc:sldMk cId="3098398235" sldId="333"/>
            <ac:spMk id="8" creationId="{421552DD-9DFA-4ED7-99C6-6B6534E280E9}"/>
          </ac:spMkLst>
        </pc:spChg>
        <pc:spChg chg="mod">
          <ac:chgData name="Александр Александров" userId="1c78cbc8-7d05-49c4-ab1b-aed5421d0799" providerId="ADAL" clId="{1567DC43-8DED-416D-B6C6-1AC71CC2642F}" dt="2022-08-22T21:55:24.381" v="299" actId="20577"/>
          <ac:spMkLst>
            <pc:docMk/>
            <pc:sldMk cId="3098398235" sldId="333"/>
            <ac:spMk id="9" creationId="{5BCAB4F7-B00C-4423-B3CE-AB2E0D4082F8}"/>
          </ac:spMkLst>
        </pc:spChg>
        <pc:spChg chg="mod">
          <ac:chgData name="Александр Александров" userId="1c78cbc8-7d05-49c4-ab1b-aed5421d0799" providerId="ADAL" clId="{1567DC43-8DED-416D-B6C6-1AC71CC2642F}" dt="2022-08-22T21:55:26.521" v="300" actId="20577"/>
          <ac:spMkLst>
            <pc:docMk/>
            <pc:sldMk cId="3098398235" sldId="333"/>
            <ac:spMk id="10" creationId="{0E34C630-98EA-4818-8518-D6B4513C66DB}"/>
          </ac:spMkLst>
        </pc:spChg>
        <pc:spChg chg="mod">
          <ac:chgData name="Александр Александров" userId="1c78cbc8-7d05-49c4-ab1b-aed5421d0799" providerId="ADAL" clId="{1567DC43-8DED-416D-B6C6-1AC71CC2642F}" dt="2022-08-22T21:55:03.979" v="297" actId="14100"/>
          <ac:spMkLst>
            <pc:docMk/>
            <pc:sldMk cId="3098398235" sldId="333"/>
            <ac:spMk id="11" creationId="{23F740CB-60C8-4CC9-A774-D4CA6E92D319}"/>
          </ac:spMkLst>
        </pc:spChg>
        <pc:spChg chg="add mod ord">
          <ac:chgData name="Александр Александров" userId="1c78cbc8-7d05-49c4-ab1b-aed5421d0799" providerId="ADAL" clId="{1567DC43-8DED-416D-B6C6-1AC71CC2642F}" dt="2022-08-22T21:46:01.571" v="60" actId="12789"/>
          <ac:spMkLst>
            <pc:docMk/>
            <pc:sldMk cId="3098398235" sldId="333"/>
            <ac:spMk id="14" creationId="{AC362F62-2ECA-4722-B85C-6924295212AC}"/>
          </ac:spMkLst>
        </pc:spChg>
        <pc:picChg chg="mod">
          <ac:chgData name="Александр Александров" userId="1c78cbc8-7d05-49c4-ab1b-aed5421d0799" providerId="ADAL" clId="{1567DC43-8DED-416D-B6C6-1AC71CC2642F}" dt="2022-08-22T21:55:30.826" v="301" actId="1076"/>
          <ac:picMkLst>
            <pc:docMk/>
            <pc:sldMk cId="3098398235" sldId="333"/>
            <ac:picMk id="3" creationId="{1B62D270-C49C-4BF3-9645-AE0C06A28F0C}"/>
          </ac:picMkLst>
        </pc:picChg>
        <pc:picChg chg="del mod">
          <ac:chgData name="Александр Александров" userId="1c78cbc8-7d05-49c4-ab1b-aed5421d0799" providerId="ADAL" clId="{1567DC43-8DED-416D-B6C6-1AC71CC2642F}" dt="2022-08-22T21:44:37.324" v="42" actId="478"/>
          <ac:picMkLst>
            <pc:docMk/>
            <pc:sldMk cId="3098398235" sldId="333"/>
            <ac:picMk id="7" creationId="{C5DD6B7C-C289-4718-9C02-A544A2FEB923}"/>
          </ac:picMkLst>
        </pc:picChg>
        <pc:picChg chg="mod">
          <ac:chgData name="Александр Александров" userId="1c78cbc8-7d05-49c4-ab1b-aed5421d0799" providerId="ADAL" clId="{1567DC43-8DED-416D-B6C6-1AC71CC2642F}" dt="2022-08-22T21:54:59.990" v="296" actId="1076"/>
          <ac:picMkLst>
            <pc:docMk/>
            <pc:sldMk cId="3098398235" sldId="333"/>
            <ac:picMk id="12" creationId="{A3C6FC32-DDE2-4C5F-99C8-32ACEB1852FA}"/>
          </ac:picMkLst>
        </pc:picChg>
        <pc:picChg chg="mod">
          <ac:chgData name="Александр Александров" userId="1c78cbc8-7d05-49c4-ab1b-aed5421d0799" providerId="ADAL" clId="{1567DC43-8DED-416D-B6C6-1AC71CC2642F}" dt="2022-08-22T21:54:59.990" v="296" actId="1076"/>
          <ac:picMkLst>
            <pc:docMk/>
            <pc:sldMk cId="3098398235" sldId="333"/>
            <ac:picMk id="13" creationId="{39828CA1-555D-4D3B-A7FE-18939BD9073D}"/>
          </ac:picMkLst>
        </pc:picChg>
        <pc:picChg chg="add mod">
          <ac:chgData name="Александр Александров" userId="1c78cbc8-7d05-49c4-ab1b-aed5421d0799" providerId="ADAL" clId="{1567DC43-8DED-416D-B6C6-1AC71CC2642F}" dt="2022-08-22T21:44:38.106" v="43"/>
          <ac:picMkLst>
            <pc:docMk/>
            <pc:sldMk cId="3098398235" sldId="333"/>
            <ac:picMk id="15" creationId="{A8D03936-ABD7-4CAF-A61B-85F23C59194F}"/>
          </ac:picMkLst>
        </pc:picChg>
      </pc:sldChg>
      <pc:sldChg chg="addSp delSp modSp mod">
        <pc:chgData name="Александр Александров" userId="1c78cbc8-7d05-49c4-ab1b-aed5421d0799" providerId="ADAL" clId="{1567DC43-8DED-416D-B6C6-1AC71CC2642F}" dt="2022-08-22T21:54:15.176" v="283" actId="1582"/>
        <pc:sldMkLst>
          <pc:docMk/>
          <pc:sldMk cId="2142492458" sldId="335"/>
        </pc:sldMkLst>
        <pc:spChg chg="del mod">
          <ac:chgData name="Александр Александров" userId="1c78cbc8-7d05-49c4-ab1b-aed5421d0799" providerId="ADAL" clId="{1567DC43-8DED-416D-B6C6-1AC71CC2642F}" dt="2022-08-22T21:43:20.115" v="22" actId="478"/>
          <ac:spMkLst>
            <pc:docMk/>
            <pc:sldMk cId="2142492458" sldId="335"/>
            <ac:spMk id="4" creationId="{0AFB8D57-9BF7-4054-8731-D8DE1C8EEC65}"/>
          </ac:spMkLst>
        </pc:spChg>
        <pc:spChg chg="mod">
          <ac:chgData name="Александр Александров" userId="1c78cbc8-7d05-49c4-ab1b-aed5421d0799" providerId="ADAL" clId="{1567DC43-8DED-416D-B6C6-1AC71CC2642F}" dt="2022-08-22T21:54:05.586" v="280" actId="1037"/>
          <ac:spMkLst>
            <pc:docMk/>
            <pc:sldMk cId="2142492458" sldId="335"/>
            <ac:spMk id="5" creationId="{00000000-0000-0000-0000-000000000000}"/>
          </ac:spMkLst>
        </pc:spChg>
        <pc:spChg chg="mod">
          <ac:chgData name="Александр Александров" userId="1c78cbc8-7d05-49c4-ab1b-aed5421d0799" providerId="ADAL" clId="{1567DC43-8DED-416D-B6C6-1AC71CC2642F}" dt="2022-08-22T21:45:46.677" v="58" actId="12789"/>
          <ac:spMkLst>
            <pc:docMk/>
            <pc:sldMk cId="2142492458" sldId="335"/>
            <ac:spMk id="8" creationId="{39DDD68C-7A22-4D38-9E4F-1A55703E2F45}"/>
          </ac:spMkLst>
        </pc:spChg>
        <pc:spChg chg="mod">
          <ac:chgData name="Александр Александров" userId="1c78cbc8-7d05-49c4-ab1b-aed5421d0799" providerId="ADAL" clId="{1567DC43-8DED-416D-B6C6-1AC71CC2642F}" dt="2022-08-22T21:54:05.586" v="280" actId="1037"/>
          <ac:spMkLst>
            <pc:docMk/>
            <pc:sldMk cId="2142492458" sldId="335"/>
            <ac:spMk id="9" creationId="{C2CAA18E-574F-4E17-A3A0-7B73AB52D4D4}"/>
          </ac:spMkLst>
        </pc:spChg>
        <pc:spChg chg="mod">
          <ac:chgData name="Александр Александров" userId="1c78cbc8-7d05-49c4-ab1b-aed5421d0799" providerId="ADAL" clId="{1567DC43-8DED-416D-B6C6-1AC71CC2642F}" dt="2022-08-22T21:54:05.586" v="280" actId="1037"/>
          <ac:spMkLst>
            <pc:docMk/>
            <pc:sldMk cId="2142492458" sldId="335"/>
            <ac:spMk id="10" creationId="{AE47F1DC-A934-4083-BBC7-42EB5AE39D79}"/>
          </ac:spMkLst>
        </pc:spChg>
        <pc:spChg chg="mod">
          <ac:chgData name="Александр Александров" userId="1c78cbc8-7d05-49c4-ab1b-aed5421d0799" providerId="ADAL" clId="{1567DC43-8DED-416D-B6C6-1AC71CC2642F}" dt="2022-08-22T21:41:37.650" v="0"/>
          <ac:spMkLst>
            <pc:docMk/>
            <pc:sldMk cId="2142492458" sldId="335"/>
            <ac:spMk id="11" creationId="{79C5B627-15EA-40C2-81C6-FBB17DB891FD}"/>
          </ac:spMkLst>
        </pc:spChg>
        <pc:spChg chg="mod">
          <ac:chgData name="Александр Александров" userId="1c78cbc8-7d05-49c4-ab1b-aed5421d0799" providerId="ADAL" clId="{1567DC43-8DED-416D-B6C6-1AC71CC2642F}" dt="2022-08-22T21:41:37.650" v="0"/>
          <ac:spMkLst>
            <pc:docMk/>
            <pc:sldMk cId="2142492458" sldId="335"/>
            <ac:spMk id="12" creationId="{4276400F-4090-4CE6-9E8C-0A07A8F410C1}"/>
          </ac:spMkLst>
        </pc:spChg>
        <pc:spChg chg="mod">
          <ac:chgData name="Александр Александров" userId="1c78cbc8-7d05-49c4-ab1b-aed5421d0799" providerId="ADAL" clId="{1567DC43-8DED-416D-B6C6-1AC71CC2642F}" dt="2022-08-22T21:41:37.650" v="0"/>
          <ac:spMkLst>
            <pc:docMk/>
            <pc:sldMk cId="2142492458" sldId="335"/>
            <ac:spMk id="13" creationId="{8C0C9B7A-A1BF-43EB-95CD-98777C9EBDA8}"/>
          </ac:spMkLst>
        </pc:spChg>
        <pc:spChg chg="mod">
          <ac:chgData name="Александр Александров" userId="1c78cbc8-7d05-49c4-ab1b-aed5421d0799" providerId="ADAL" clId="{1567DC43-8DED-416D-B6C6-1AC71CC2642F}" dt="2022-08-22T21:41:37.650" v="0"/>
          <ac:spMkLst>
            <pc:docMk/>
            <pc:sldMk cId="2142492458" sldId="335"/>
            <ac:spMk id="14" creationId="{ADBF1B4C-9645-4552-B701-3A9A14057B4D}"/>
          </ac:spMkLst>
        </pc:spChg>
        <pc:spChg chg="mod">
          <ac:chgData name="Александр Александров" userId="1c78cbc8-7d05-49c4-ab1b-aed5421d0799" providerId="ADAL" clId="{1567DC43-8DED-416D-B6C6-1AC71CC2642F}" dt="2022-08-22T21:41:37.650" v="0"/>
          <ac:spMkLst>
            <pc:docMk/>
            <pc:sldMk cId="2142492458" sldId="335"/>
            <ac:spMk id="15" creationId="{D5AC6205-AAD9-4383-8C07-9A44FCA4C5C2}"/>
          </ac:spMkLst>
        </pc:spChg>
        <pc:spChg chg="mod">
          <ac:chgData name="Александр Александров" userId="1c78cbc8-7d05-49c4-ab1b-aed5421d0799" providerId="ADAL" clId="{1567DC43-8DED-416D-B6C6-1AC71CC2642F}" dt="2022-08-22T21:41:37.650" v="0"/>
          <ac:spMkLst>
            <pc:docMk/>
            <pc:sldMk cId="2142492458" sldId="335"/>
            <ac:spMk id="16" creationId="{CE050D38-83E1-4DE7-AA78-F98B5061CF15}"/>
          </ac:spMkLst>
        </pc:spChg>
        <pc:spChg chg="mod">
          <ac:chgData name="Александр Александров" userId="1c78cbc8-7d05-49c4-ab1b-aed5421d0799" providerId="ADAL" clId="{1567DC43-8DED-416D-B6C6-1AC71CC2642F}" dt="2022-08-22T21:54:15.176" v="283" actId="1582"/>
          <ac:spMkLst>
            <pc:docMk/>
            <pc:sldMk cId="2142492458" sldId="335"/>
            <ac:spMk id="27" creationId="{7C737D24-7108-43F8-B75E-8301599DC12B}"/>
          </ac:spMkLst>
        </pc:spChg>
        <pc:spChg chg="add mod ord">
          <ac:chgData name="Александр Александров" userId="1c78cbc8-7d05-49c4-ab1b-aed5421d0799" providerId="ADAL" clId="{1567DC43-8DED-416D-B6C6-1AC71CC2642F}" dt="2022-08-22T21:45:46.677" v="58" actId="12789"/>
          <ac:spMkLst>
            <pc:docMk/>
            <pc:sldMk cId="2142492458" sldId="335"/>
            <ac:spMk id="28" creationId="{5BD5DFF2-2A8A-481C-B113-F151CBC7DE6E}"/>
          </ac:spMkLst>
        </pc:spChg>
        <pc:grpChg chg="mod">
          <ac:chgData name="Александр Александров" userId="1c78cbc8-7d05-49c4-ab1b-aed5421d0799" providerId="ADAL" clId="{1567DC43-8DED-416D-B6C6-1AC71CC2642F}" dt="2022-08-22T21:41:37.650" v="0"/>
          <ac:grpSpMkLst>
            <pc:docMk/>
            <pc:sldMk cId="2142492458" sldId="335"/>
            <ac:grpSpMk id="20" creationId="{0F53D43C-D65B-428E-8730-6483A8783F1F}"/>
          </ac:grpSpMkLst>
        </pc:grpChg>
        <pc:grpChg chg="mod">
          <ac:chgData name="Александр Александров" userId="1c78cbc8-7d05-49c4-ab1b-aed5421d0799" providerId="ADAL" clId="{1567DC43-8DED-416D-B6C6-1AC71CC2642F}" dt="2022-08-22T21:41:37.650" v="0"/>
          <ac:grpSpMkLst>
            <pc:docMk/>
            <pc:sldMk cId="2142492458" sldId="335"/>
            <ac:grpSpMk id="21" creationId="{D6D9BACC-3973-48CA-8820-1167FEB26193}"/>
          </ac:grpSpMkLst>
        </pc:grpChg>
        <pc:grpChg chg="mod">
          <ac:chgData name="Александр Александров" userId="1c78cbc8-7d05-49c4-ab1b-aed5421d0799" providerId="ADAL" clId="{1567DC43-8DED-416D-B6C6-1AC71CC2642F}" dt="2022-08-22T21:41:37.650" v="0"/>
          <ac:grpSpMkLst>
            <pc:docMk/>
            <pc:sldMk cId="2142492458" sldId="335"/>
            <ac:grpSpMk id="24" creationId="{F174DC8F-3971-42B6-8183-30524180469A}"/>
          </ac:grpSpMkLst>
        </pc:grpChg>
        <pc:picChg chg="del mod">
          <ac:chgData name="Александр Александров" userId="1c78cbc8-7d05-49c4-ab1b-aed5421d0799" providerId="ADAL" clId="{1567DC43-8DED-416D-B6C6-1AC71CC2642F}" dt="2022-08-22T21:44:33.602" v="40" actId="478"/>
          <ac:picMkLst>
            <pc:docMk/>
            <pc:sldMk cId="2142492458" sldId="335"/>
            <ac:picMk id="7" creationId="{72A1F932-FBC2-42D4-BD85-B7405350F715}"/>
          </ac:picMkLst>
        </pc:picChg>
        <pc:picChg chg="add mod">
          <ac:chgData name="Александр Александров" userId="1c78cbc8-7d05-49c4-ab1b-aed5421d0799" providerId="ADAL" clId="{1567DC43-8DED-416D-B6C6-1AC71CC2642F}" dt="2022-08-22T21:44:34.363" v="41"/>
          <ac:picMkLst>
            <pc:docMk/>
            <pc:sldMk cId="2142492458" sldId="335"/>
            <ac:picMk id="29" creationId="{4F203E25-E5AA-4D9D-969B-27195811D45E}"/>
          </ac:picMkLst>
        </pc:picChg>
        <pc:cxnChg chg="mod">
          <ac:chgData name="Александр Александров" userId="1c78cbc8-7d05-49c4-ab1b-aed5421d0799" providerId="ADAL" clId="{1567DC43-8DED-416D-B6C6-1AC71CC2642F}" dt="2022-08-22T21:41:37.650" v="0"/>
          <ac:cxnSpMkLst>
            <pc:docMk/>
            <pc:sldMk cId="2142492458" sldId="335"/>
            <ac:cxnSpMk id="18" creationId="{B22E6250-3545-4D23-B8C4-9D8B49BD8548}"/>
          </ac:cxnSpMkLst>
        </pc:cxnChg>
        <pc:cxnChg chg="mod">
          <ac:chgData name="Александр Александров" userId="1c78cbc8-7d05-49c4-ab1b-aed5421d0799" providerId="ADAL" clId="{1567DC43-8DED-416D-B6C6-1AC71CC2642F}" dt="2022-08-22T21:41:37.650" v="0"/>
          <ac:cxnSpMkLst>
            <pc:docMk/>
            <pc:sldMk cId="2142492458" sldId="335"/>
            <ac:cxnSpMk id="19" creationId="{0227927A-8228-4E71-8AC5-7E2DCE846C95}"/>
          </ac:cxnSpMkLst>
        </pc:cxnChg>
        <pc:cxnChg chg="mod">
          <ac:chgData name="Александр Александров" userId="1c78cbc8-7d05-49c4-ab1b-aed5421d0799" providerId="ADAL" clId="{1567DC43-8DED-416D-B6C6-1AC71CC2642F}" dt="2022-08-22T21:41:37.650" v="0"/>
          <ac:cxnSpMkLst>
            <pc:docMk/>
            <pc:sldMk cId="2142492458" sldId="335"/>
            <ac:cxnSpMk id="22" creationId="{0A0BFB07-52FC-46BE-8A46-074CF7895BE3}"/>
          </ac:cxnSpMkLst>
        </pc:cxnChg>
        <pc:cxnChg chg="mod">
          <ac:chgData name="Александр Александров" userId="1c78cbc8-7d05-49c4-ab1b-aed5421d0799" providerId="ADAL" clId="{1567DC43-8DED-416D-B6C6-1AC71CC2642F}" dt="2022-08-22T21:41:37.650" v="0"/>
          <ac:cxnSpMkLst>
            <pc:docMk/>
            <pc:sldMk cId="2142492458" sldId="335"/>
            <ac:cxnSpMk id="23" creationId="{A413C5BC-F089-4DFA-9E78-B78C5F66D2CC}"/>
          </ac:cxnSpMkLst>
        </pc:cxnChg>
        <pc:cxnChg chg="mod">
          <ac:chgData name="Александр Александров" userId="1c78cbc8-7d05-49c4-ab1b-aed5421d0799" providerId="ADAL" clId="{1567DC43-8DED-416D-B6C6-1AC71CC2642F}" dt="2022-08-22T21:41:37.650" v="0"/>
          <ac:cxnSpMkLst>
            <pc:docMk/>
            <pc:sldMk cId="2142492458" sldId="335"/>
            <ac:cxnSpMk id="25" creationId="{E1EEACC2-1946-454C-B4B0-4BDAA3A09B23}"/>
          </ac:cxnSpMkLst>
        </pc:cxnChg>
        <pc:cxnChg chg="mod">
          <ac:chgData name="Александр Александров" userId="1c78cbc8-7d05-49c4-ab1b-aed5421d0799" providerId="ADAL" clId="{1567DC43-8DED-416D-B6C6-1AC71CC2642F}" dt="2022-08-22T21:41:37.650" v="0"/>
          <ac:cxnSpMkLst>
            <pc:docMk/>
            <pc:sldMk cId="2142492458" sldId="335"/>
            <ac:cxnSpMk id="26" creationId="{6DEB7763-76EC-4689-8B81-414F3A2F8FCF}"/>
          </ac:cxnSpMkLst>
        </pc:cxnChg>
      </pc:sldChg>
      <pc:sldChg chg="addSp modSp new mod setBg">
        <pc:chgData name="Александр Александров" userId="1c78cbc8-7d05-49c4-ab1b-aed5421d0799" providerId="ADAL" clId="{1567DC43-8DED-416D-B6C6-1AC71CC2642F}" dt="2022-08-22T22:21:59.050" v="371" actId="1076"/>
        <pc:sldMkLst>
          <pc:docMk/>
          <pc:sldMk cId="1489226421" sldId="336"/>
        </pc:sldMkLst>
        <pc:spChg chg="add mod">
          <ac:chgData name="Александр Александров" userId="1c78cbc8-7d05-49c4-ab1b-aed5421d0799" providerId="ADAL" clId="{1567DC43-8DED-416D-B6C6-1AC71CC2642F}" dt="2022-08-22T21:47:50.898" v="105" actId="1076"/>
          <ac:spMkLst>
            <pc:docMk/>
            <pc:sldMk cId="1489226421" sldId="336"/>
            <ac:spMk id="2" creationId="{348ECA6E-6058-47FA-A2BF-DE06F7A7ED4D}"/>
          </ac:spMkLst>
        </pc:spChg>
        <pc:spChg chg="add mod">
          <ac:chgData name="Александр Александров" userId="1c78cbc8-7d05-49c4-ab1b-aed5421d0799" providerId="ADAL" clId="{1567DC43-8DED-416D-B6C6-1AC71CC2642F}" dt="2022-08-22T22:21:59.050" v="371" actId="1076"/>
          <ac:spMkLst>
            <pc:docMk/>
            <pc:sldMk cId="1489226421" sldId="336"/>
            <ac:spMk id="3" creationId="{19ADBD23-0374-42FD-9EE7-7C5BD938DA51}"/>
          </ac:spMkLst>
        </pc:spChg>
      </pc:sldChg>
      <pc:sldMasterChg chg="modSp modSldLayout">
        <pc:chgData name="Александр Александров" userId="1c78cbc8-7d05-49c4-ab1b-aed5421d0799" providerId="ADAL" clId="{1567DC43-8DED-416D-B6C6-1AC71CC2642F}" dt="2022-08-22T21:41:37.650" v="0"/>
        <pc:sldMasterMkLst>
          <pc:docMk/>
          <pc:sldMasterMk cId="3768339046" sldId="2147483700"/>
        </pc:sldMasterMkLst>
        <pc:spChg chg="mod">
          <ac:chgData name="Александр Александров" userId="1c78cbc8-7d05-49c4-ab1b-aed5421d0799" providerId="ADAL" clId="{1567DC43-8DED-416D-B6C6-1AC71CC2642F}" dt="2022-08-22T21:41:37.650" v="0"/>
          <ac:spMkLst>
            <pc:docMk/>
            <pc:sldMasterMk cId="3768339046" sldId="2147483700"/>
            <ac:spMk id="2" creationId="{00000000-0000-0000-0000-000000000000}"/>
          </ac:spMkLst>
        </pc:spChg>
        <pc:spChg chg="mod">
          <ac:chgData name="Александр Александров" userId="1c78cbc8-7d05-49c4-ab1b-aed5421d0799" providerId="ADAL" clId="{1567DC43-8DED-416D-B6C6-1AC71CC2642F}" dt="2022-08-22T21:41:37.650" v="0"/>
          <ac:spMkLst>
            <pc:docMk/>
            <pc:sldMasterMk cId="3768339046" sldId="2147483700"/>
            <ac:spMk id="3" creationId="{00000000-0000-0000-0000-000000000000}"/>
          </ac:spMkLst>
        </pc:spChg>
        <pc:spChg chg="mod">
          <ac:chgData name="Александр Александров" userId="1c78cbc8-7d05-49c4-ab1b-aed5421d0799" providerId="ADAL" clId="{1567DC43-8DED-416D-B6C6-1AC71CC2642F}" dt="2022-08-22T21:41:37.650" v="0"/>
          <ac:spMkLst>
            <pc:docMk/>
            <pc:sldMasterMk cId="3768339046" sldId="2147483700"/>
            <ac:spMk id="4" creationId="{00000000-0000-0000-0000-000000000000}"/>
          </ac:spMkLst>
        </pc:spChg>
        <pc:spChg chg="mod">
          <ac:chgData name="Александр Александров" userId="1c78cbc8-7d05-49c4-ab1b-aed5421d0799" providerId="ADAL" clId="{1567DC43-8DED-416D-B6C6-1AC71CC2642F}" dt="2022-08-22T21:41:37.650" v="0"/>
          <ac:spMkLst>
            <pc:docMk/>
            <pc:sldMasterMk cId="3768339046" sldId="2147483700"/>
            <ac:spMk id="5" creationId="{00000000-0000-0000-0000-000000000000}"/>
          </ac:spMkLst>
        </pc:spChg>
        <pc:spChg chg="mod">
          <ac:chgData name="Александр Александров" userId="1c78cbc8-7d05-49c4-ab1b-aed5421d0799" providerId="ADAL" clId="{1567DC43-8DED-416D-B6C6-1AC71CC2642F}" dt="2022-08-22T21:41:37.650" v="0"/>
          <ac:spMkLst>
            <pc:docMk/>
            <pc:sldMasterMk cId="3768339046" sldId="2147483700"/>
            <ac:spMk id="6" creationId="{00000000-0000-0000-0000-000000000000}"/>
          </ac:spMkLst>
        </pc:spChg>
        <pc:sldLayoutChg chg="modSp">
          <pc:chgData name="Александр Александров" userId="1c78cbc8-7d05-49c4-ab1b-aed5421d0799" providerId="ADAL" clId="{1567DC43-8DED-416D-B6C6-1AC71CC2642F}" dt="2022-08-22T21:41:37.650" v="0"/>
          <pc:sldLayoutMkLst>
            <pc:docMk/>
            <pc:sldMasterMk cId="3768339046" sldId="2147483700"/>
            <pc:sldLayoutMk cId="3878162264" sldId="2147483651"/>
          </pc:sldLayoutMkLst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3878162264" sldId="2147483651"/>
              <ac:spMk id="4" creationId="{73E9B896-4071-4299-ABA6-1294979302F6}"/>
            </ac:spMkLst>
          </pc:spChg>
          <pc:picChg chg="mod">
            <ac:chgData name="Александр Александров" userId="1c78cbc8-7d05-49c4-ab1b-aed5421d0799" providerId="ADAL" clId="{1567DC43-8DED-416D-B6C6-1AC71CC2642F}" dt="2022-08-22T21:41:37.650" v="0"/>
            <ac:picMkLst>
              <pc:docMk/>
              <pc:sldMasterMk cId="3768339046" sldId="2147483700"/>
              <pc:sldLayoutMk cId="3878162264" sldId="2147483651"/>
              <ac:picMk id="5" creationId="{68B33CF0-B8D8-4C57-8A64-4C16D87BC6AA}"/>
            </ac:picMkLst>
          </pc:picChg>
        </pc:sldLayoutChg>
        <pc:sldLayoutChg chg="modSp">
          <pc:chgData name="Александр Александров" userId="1c78cbc8-7d05-49c4-ab1b-aed5421d0799" providerId="ADAL" clId="{1567DC43-8DED-416D-B6C6-1AC71CC2642F}" dt="2022-08-22T21:41:37.650" v="0"/>
          <pc:sldLayoutMkLst>
            <pc:docMk/>
            <pc:sldMasterMk cId="3768339046" sldId="2147483700"/>
            <pc:sldLayoutMk cId="2272733383" sldId="2147483701"/>
          </pc:sldLayoutMkLst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2272733383" sldId="2147483701"/>
              <ac:spMk id="2" creationId="{00000000-0000-0000-0000-000000000000}"/>
            </ac:spMkLst>
          </pc:spChg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2272733383" sldId="2147483701"/>
              <ac:spMk id="3" creationId="{00000000-0000-0000-0000-000000000000}"/>
            </ac:spMkLst>
          </pc:spChg>
        </pc:sldLayoutChg>
        <pc:sldLayoutChg chg="modSp">
          <pc:chgData name="Александр Александров" userId="1c78cbc8-7d05-49c4-ab1b-aed5421d0799" providerId="ADAL" clId="{1567DC43-8DED-416D-B6C6-1AC71CC2642F}" dt="2022-08-22T21:41:37.650" v="0"/>
          <pc:sldLayoutMkLst>
            <pc:docMk/>
            <pc:sldMasterMk cId="3768339046" sldId="2147483700"/>
            <pc:sldLayoutMk cId="3929854686" sldId="2147483703"/>
          </pc:sldLayoutMkLst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3929854686" sldId="2147483703"/>
              <ac:spMk id="2" creationId="{00000000-0000-0000-0000-000000000000}"/>
            </ac:spMkLst>
          </pc:spChg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3929854686" sldId="2147483703"/>
              <ac:spMk id="3" creationId="{00000000-0000-0000-0000-000000000000}"/>
            </ac:spMkLst>
          </pc:spChg>
        </pc:sldLayoutChg>
        <pc:sldLayoutChg chg="modSp">
          <pc:chgData name="Александр Александров" userId="1c78cbc8-7d05-49c4-ab1b-aed5421d0799" providerId="ADAL" clId="{1567DC43-8DED-416D-B6C6-1AC71CC2642F}" dt="2022-08-22T21:41:37.650" v="0"/>
          <pc:sldLayoutMkLst>
            <pc:docMk/>
            <pc:sldMasterMk cId="3768339046" sldId="2147483700"/>
            <pc:sldLayoutMk cId="1571456119" sldId="2147483704"/>
          </pc:sldLayoutMkLst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1571456119" sldId="2147483704"/>
              <ac:spMk id="3" creationId="{00000000-0000-0000-0000-000000000000}"/>
            </ac:spMkLst>
          </pc:spChg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1571456119" sldId="2147483704"/>
              <ac:spMk id="4" creationId="{00000000-0000-0000-0000-000000000000}"/>
            </ac:spMkLst>
          </pc:spChg>
        </pc:sldLayoutChg>
        <pc:sldLayoutChg chg="modSp">
          <pc:chgData name="Александр Александров" userId="1c78cbc8-7d05-49c4-ab1b-aed5421d0799" providerId="ADAL" clId="{1567DC43-8DED-416D-B6C6-1AC71CC2642F}" dt="2022-08-22T21:41:37.650" v="0"/>
          <pc:sldLayoutMkLst>
            <pc:docMk/>
            <pc:sldMasterMk cId="3768339046" sldId="2147483700"/>
            <pc:sldLayoutMk cId="1608856950" sldId="2147483705"/>
          </pc:sldLayoutMkLst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1608856950" sldId="2147483705"/>
              <ac:spMk id="3" creationId="{00000000-0000-0000-0000-000000000000}"/>
            </ac:spMkLst>
          </pc:spChg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1608856950" sldId="2147483705"/>
              <ac:spMk id="4" creationId="{00000000-0000-0000-0000-000000000000}"/>
            </ac:spMkLst>
          </pc:spChg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1608856950" sldId="2147483705"/>
              <ac:spMk id="5" creationId="{00000000-0000-0000-0000-000000000000}"/>
            </ac:spMkLst>
          </pc:spChg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1608856950" sldId="2147483705"/>
              <ac:spMk id="6" creationId="{00000000-0000-0000-0000-000000000000}"/>
            </ac:spMkLst>
          </pc:spChg>
        </pc:sldLayoutChg>
        <pc:sldLayoutChg chg="modSp">
          <pc:chgData name="Александр Александров" userId="1c78cbc8-7d05-49c4-ab1b-aed5421d0799" providerId="ADAL" clId="{1567DC43-8DED-416D-B6C6-1AC71CC2642F}" dt="2022-08-22T21:41:37.650" v="0"/>
          <pc:sldLayoutMkLst>
            <pc:docMk/>
            <pc:sldMasterMk cId="3768339046" sldId="2147483700"/>
            <pc:sldLayoutMk cId="3824069687" sldId="2147483708"/>
          </pc:sldLayoutMkLst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3824069687" sldId="2147483708"/>
              <ac:spMk id="2" creationId="{00000000-0000-0000-0000-000000000000}"/>
            </ac:spMkLst>
          </pc:spChg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3824069687" sldId="2147483708"/>
              <ac:spMk id="3" creationId="{00000000-0000-0000-0000-000000000000}"/>
            </ac:spMkLst>
          </pc:spChg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3824069687" sldId="2147483708"/>
              <ac:spMk id="4" creationId="{00000000-0000-0000-0000-000000000000}"/>
            </ac:spMkLst>
          </pc:spChg>
        </pc:sldLayoutChg>
        <pc:sldLayoutChg chg="modSp">
          <pc:chgData name="Александр Александров" userId="1c78cbc8-7d05-49c4-ab1b-aed5421d0799" providerId="ADAL" clId="{1567DC43-8DED-416D-B6C6-1AC71CC2642F}" dt="2022-08-22T21:41:37.650" v="0"/>
          <pc:sldLayoutMkLst>
            <pc:docMk/>
            <pc:sldMasterMk cId="3768339046" sldId="2147483700"/>
            <pc:sldLayoutMk cId="191170480" sldId="2147483709"/>
          </pc:sldLayoutMkLst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191170480" sldId="2147483709"/>
              <ac:spMk id="2" creationId="{00000000-0000-0000-0000-000000000000}"/>
            </ac:spMkLst>
          </pc:spChg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191170480" sldId="2147483709"/>
              <ac:spMk id="3" creationId="{00000000-0000-0000-0000-000000000000}"/>
            </ac:spMkLst>
          </pc:spChg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191170480" sldId="2147483709"/>
              <ac:spMk id="4" creationId="{00000000-0000-0000-0000-000000000000}"/>
            </ac:spMkLst>
          </pc:spChg>
        </pc:sldLayoutChg>
        <pc:sldLayoutChg chg="modSp">
          <pc:chgData name="Александр Александров" userId="1c78cbc8-7d05-49c4-ab1b-aed5421d0799" providerId="ADAL" clId="{1567DC43-8DED-416D-B6C6-1AC71CC2642F}" dt="2022-08-22T21:41:37.650" v="0"/>
          <pc:sldLayoutMkLst>
            <pc:docMk/>
            <pc:sldMasterMk cId="3768339046" sldId="2147483700"/>
            <pc:sldLayoutMk cId="3136152147" sldId="2147483711"/>
          </pc:sldLayoutMkLst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3136152147" sldId="2147483711"/>
              <ac:spMk id="2" creationId="{00000000-0000-0000-0000-000000000000}"/>
            </ac:spMkLst>
          </pc:spChg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3136152147" sldId="2147483711"/>
              <ac:spMk id="3" creationId="{00000000-0000-0000-0000-000000000000}"/>
            </ac:spMkLst>
          </pc:spChg>
        </pc:sldLayoutChg>
        <pc:sldLayoutChg chg="modSp">
          <pc:chgData name="Александр Александров" userId="1c78cbc8-7d05-49c4-ab1b-aed5421d0799" providerId="ADAL" clId="{1567DC43-8DED-416D-B6C6-1AC71CC2642F}" dt="2022-08-22T21:41:37.650" v="0"/>
          <pc:sldLayoutMkLst>
            <pc:docMk/>
            <pc:sldMasterMk cId="3768339046" sldId="2147483700"/>
            <pc:sldLayoutMk cId="83166934" sldId="2147483712"/>
          </pc:sldLayoutMkLst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83166934" sldId="2147483712"/>
              <ac:spMk id="2" creationId="{9D49DE97-5594-4A62-982E-7A8199A097CB}"/>
            </ac:spMkLst>
          </pc:spChg>
          <pc:picChg chg="mod">
            <ac:chgData name="Александр Александров" userId="1c78cbc8-7d05-49c4-ab1b-aed5421d0799" providerId="ADAL" clId="{1567DC43-8DED-416D-B6C6-1AC71CC2642F}" dt="2022-08-22T21:41:37.650" v="0"/>
            <ac:picMkLst>
              <pc:docMk/>
              <pc:sldMasterMk cId="3768339046" sldId="2147483700"/>
              <pc:sldLayoutMk cId="83166934" sldId="2147483712"/>
              <ac:picMk id="4" creationId="{57A5D480-BB48-448E-A1B5-A6506C79A2F4}"/>
            </ac:picMkLst>
          </pc:picChg>
          <pc:picChg chg="mod">
            <ac:chgData name="Александр Александров" userId="1c78cbc8-7d05-49c4-ab1b-aed5421d0799" providerId="ADAL" clId="{1567DC43-8DED-416D-B6C6-1AC71CC2642F}" dt="2022-08-22T21:41:37.650" v="0"/>
            <ac:picMkLst>
              <pc:docMk/>
              <pc:sldMasterMk cId="3768339046" sldId="2147483700"/>
              <pc:sldLayoutMk cId="83166934" sldId="2147483712"/>
              <ac:picMk id="17" creationId="{ED4B4E85-0C93-4EBC-B6B0-18D14A9FF030}"/>
            </ac:picMkLst>
          </pc:picChg>
        </pc:sldLayoutChg>
        <pc:sldLayoutChg chg="modSp">
          <pc:chgData name="Александр Александров" userId="1c78cbc8-7d05-49c4-ab1b-aed5421d0799" providerId="ADAL" clId="{1567DC43-8DED-416D-B6C6-1AC71CC2642F}" dt="2022-08-22T21:41:37.650" v="0"/>
          <pc:sldLayoutMkLst>
            <pc:docMk/>
            <pc:sldMasterMk cId="3768339046" sldId="2147483700"/>
            <pc:sldLayoutMk cId="0" sldId="2147483713"/>
          </pc:sldLayoutMkLst>
          <pc:spChg chg="mod">
            <ac:chgData name="Александр Александров" userId="1c78cbc8-7d05-49c4-ab1b-aed5421d0799" providerId="ADAL" clId="{1567DC43-8DED-416D-B6C6-1AC71CC2642F}" dt="2022-08-22T21:41:37.650" v="0"/>
            <ac:spMkLst>
              <pc:docMk/>
              <pc:sldMasterMk cId="3768339046" sldId="2147483700"/>
              <pc:sldLayoutMk cId="0" sldId="2147483713"/>
              <ac:spMk id="6" creationId="{2A0C337A-D041-4D4B-B69B-6C5959BC1C56}"/>
            </ac:spMkLst>
          </pc:spChg>
          <pc:picChg chg="mod">
            <ac:chgData name="Александр Александров" userId="1c78cbc8-7d05-49c4-ab1b-aed5421d0799" providerId="ADAL" clId="{1567DC43-8DED-416D-B6C6-1AC71CC2642F}" dt="2022-08-22T21:41:37.650" v="0"/>
            <ac:picMkLst>
              <pc:docMk/>
              <pc:sldMasterMk cId="3768339046" sldId="2147483700"/>
              <pc:sldLayoutMk cId="0" sldId="2147483713"/>
              <ac:picMk id="3" creationId="{22A5F754-ACA5-4E45-A54F-497E78461583}"/>
            </ac:picMkLst>
          </pc:picChg>
          <pc:picChg chg="mod">
            <ac:chgData name="Александр Александров" userId="1c78cbc8-7d05-49c4-ab1b-aed5421d0799" providerId="ADAL" clId="{1567DC43-8DED-416D-B6C6-1AC71CC2642F}" dt="2022-08-22T21:41:37.650" v="0"/>
            <ac:picMkLst>
              <pc:docMk/>
              <pc:sldMasterMk cId="3768339046" sldId="2147483700"/>
              <pc:sldLayoutMk cId="0" sldId="2147483713"/>
              <ac:picMk id="39" creationId="{15621C2C-C2EC-4BDA-8850-A1E0B3DD440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31C98-D990-4EC0-BBB7-8A14E8F01095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1FABF-1DE6-4560-877B-C9030C4B3F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81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60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05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984" y="2348401"/>
            <a:ext cx="11423809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5967" y="4283818"/>
            <a:ext cx="9407842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3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5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3837" y="302740"/>
            <a:ext cx="3023949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991" y="302740"/>
            <a:ext cx="8847852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5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1" y="1"/>
            <a:ext cx="13439775" cy="7559675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 sz="1900" dirty="0"/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D4B4E85-0C93-4EBC-B6B0-18D14A9FF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7" y="611485"/>
            <a:ext cx="6662533" cy="1229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7A5D480-BB48-448E-A1B5-A6506C79A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>
            <a:off x="5998780" y="1161487"/>
            <a:ext cx="7440998" cy="63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395" t="7303"/>
          <a:stretch/>
        </p:blipFill>
        <p:spPr>
          <a:xfrm>
            <a:off x="5998079" y="1161487"/>
            <a:ext cx="7440998" cy="6398191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1953626" y="7092205"/>
            <a:ext cx="1283356" cy="360040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" y="6858076"/>
            <a:ext cx="2612946" cy="491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" y="6858076"/>
            <a:ext cx="2612946" cy="491904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="" xmlns:a16="http://schemas.microsoft.com/office/drawing/2014/main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11953626" y="7092205"/>
            <a:ext cx="1283356" cy="360040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6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984" y="2348401"/>
            <a:ext cx="11423809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5967" y="4283818"/>
            <a:ext cx="9407842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9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86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652" y="4857794"/>
            <a:ext cx="11423809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1652" y="3204115"/>
            <a:ext cx="11423809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8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0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991" y="1763926"/>
            <a:ext cx="5935900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1886" y="1763926"/>
            <a:ext cx="5935900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57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1989" y="1692179"/>
            <a:ext cx="593823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1989" y="2397398"/>
            <a:ext cx="593823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7220" y="1692179"/>
            <a:ext cx="5940567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7220" y="2397398"/>
            <a:ext cx="5940567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00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91" y="300988"/>
            <a:ext cx="4421594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4579" y="300990"/>
            <a:ext cx="7513207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1991" y="1581934"/>
            <a:ext cx="4421594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77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290" y="5291772"/>
            <a:ext cx="8063865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290" y="675472"/>
            <a:ext cx="8063865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290" y="5916497"/>
            <a:ext cx="8063865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68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3837" y="302740"/>
            <a:ext cx="3023949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991" y="302740"/>
            <a:ext cx="8847852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16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49DE97-5594-4A62-982E-7A8199A097CB}"/>
              </a:ext>
            </a:extLst>
          </p:cNvPr>
          <p:cNvSpPr/>
          <p:nvPr userDrawn="1"/>
        </p:nvSpPr>
        <p:spPr>
          <a:xfrm>
            <a:off x="1" y="1"/>
            <a:ext cx="13439775" cy="7559675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D4B4E85-0C93-4EBC-B6B0-18D14A9FF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7" y="611485"/>
            <a:ext cx="6662533" cy="1229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A5D480-BB48-448E-A1B5-A6506C79A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>
            <a:off x="5998780" y="1161487"/>
            <a:ext cx="7440998" cy="63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8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395" t="7303"/>
          <a:stretch/>
        </p:blipFill>
        <p:spPr>
          <a:xfrm>
            <a:off x="5998079" y="1161487"/>
            <a:ext cx="7440998" cy="6398191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1953626" y="7092205"/>
            <a:ext cx="1283356" cy="360040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fld id="{6CA9F830-AB22-4816-AA96-B85E8087DFB6}" type="slidenum">
              <a:rPr lang="ru-RU" sz="16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</a:pPr>
              <a:t>‹#›</a:t>
            </a:fld>
            <a:endParaRPr lang="ru-RU" sz="14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" y="6858076"/>
            <a:ext cx="2612946" cy="4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6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55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652" y="4857794"/>
            <a:ext cx="11423809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1652" y="3204115"/>
            <a:ext cx="11423809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8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5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" y="6858076"/>
            <a:ext cx="2612946" cy="491904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11953626" y="7092205"/>
            <a:ext cx="1283356" cy="360040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fld id="{6CA9F830-AB22-4816-AA96-B85E8087DFB6}" type="slidenum">
              <a:rPr lang="ru-RU" sz="16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</a:pPr>
              <a:t>‹#›</a:t>
            </a:fld>
            <a:endParaRPr lang="ru-RU" sz="14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991" y="1763926"/>
            <a:ext cx="5935900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1886" y="1763926"/>
            <a:ext cx="5935900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5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1989" y="1692179"/>
            <a:ext cx="593823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1989" y="2397398"/>
            <a:ext cx="593823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7220" y="1692179"/>
            <a:ext cx="5940567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7220" y="2397398"/>
            <a:ext cx="5940567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5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2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1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91" y="300988"/>
            <a:ext cx="4421594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4579" y="300990"/>
            <a:ext cx="7513207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1991" y="1581934"/>
            <a:ext cx="4421594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6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290" y="5291772"/>
            <a:ext cx="8063865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290" y="675472"/>
            <a:ext cx="8063865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290" y="5916497"/>
            <a:ext cx="8063865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 vert="horz" lIns="104274" tIns="52138" rIns="104274" bIns="5213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1989" y="1763926"/>
            <a:ext cx="12095798" cy="4989036"/>
          </a:xfrm>
          <a:prstGeom prst="rect">
            <a:avLst/>
          </a:prstGeom>
        </p:spPr>
        <p:txBody>
          <a:bodyPr vert="horz" lIns="104274" tIns="52138" rIns="104274" bIns="5213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1989" y="7006701"/>
            <a:ext cx="3135947" cy="402483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1924" y="7006701"/>
            <a:ext cx="4255929" cy="402483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1839" y="7006701"/>
            <a:ext cx="3135947" cy="402483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49" r:id="rId14"/>
    <p:sldLayoutId id="2147483651" r:id="rId15"/>
  </p:sldLayoutIdLst>
  <p:txStyles>
    <p:titleStyle>
      <a:lvl1pPr algn="ctr" defTabSz="104274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28" indent="-391028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defTabSz="10427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31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02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75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 vert="horz" lIns="104274" tIns="52138" rIns="104274" bIns="5213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1989" y="1763926"/>
            <a:ext cx="12095798" cy="4989036"/>
          </a:xfrm>
          <a:prstGeom prst="rect">
            <a:avLst/>
          </a:prstGeom>
        </p:spPr>
        <p:txBody>
          <a:bodyPr vert="horz" lIns="104274" tIns="52138" rIns="104274" bIns="5213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1989" y="7006701"/>
            <a:ext cx="3135947" cy="402483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1924" y="7006701"/>
            <a:ext cx="4255929" cy="402483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1839" y="7006701"/>
            <a:ext cx="3135947" cy="402483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ctr" defTabSz="104274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28" indent="-391028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defTabSz="10427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31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02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75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2E187C"/>
            </a:gs>
            <a:gs pos="100000">
              <a:srgbClr val="8A177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A11801-E7AE-4494-8F24-30C15F790230}"/>
              </a:ext>
            </a:extLst>
          </p:cNvPr>
          <p:cNvSpPr txBox="1"/>
          <p:nvPr/>
        </p:nvSpPr>
        <p:spPr>
          <a:xfrm>
            <a:off x="4377336" y="1187549"/>
            <a:ext cx="8939403" cy="578003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800" b="1" spc="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совет</a:t>
            </a:r>
          </a:p>
          <a:p>
            <a:pPr algn="ctr">
              <a:lnSpc>
                <a:spcPct val="110000"/>
              </a:lnSpc>
            </a:pPr>
            <a:r>
              <a:rPr lang="ru-RU" sz="4800" b="1" spc="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ru-RU" sz="48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800" b="1" spc="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48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48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  <a:p>
            <a:pPr algn="ctr">
              <a:lnSpc>
                <a:spcPct val="110000"/>
              </a:lnSpc>
            </a:pPr>
            <a:r>
              <a:rPr lang="ru-RU" sz="48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ГАПОУ «</a:t>
            </a:r>
            <a:r>
              <a:rPr lang="ru-RU" sz="48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Бузулукский</a:t>
            </a:r>
            <a:r>
              <a:rPr lang="ru-RU" sz="48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строительный колледж»</a:t>
            </a:r>
          </a:p>
          <a:p>
            <a:pPr algn="ctr">
              <a:lnSpc>
                <a:spcPct val="110000"/>
              </a:lnSpc>
            </a:pPr>
            <a:r>
              <a:rPr lang="ru-RU" sz="48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48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 учебный год»</a:t>
            </a:r>
            <a:br>
              <a:rPr lang="ru-RU" sz="48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EF5D81-FA8E-41A3-B7EE-8CA72D2D35D0}"/>
              </a:ext>
            </a:extLst>
          </p:cNvPr>
          <p:cNvSpPr txBox="1"/>
          <p:nvPr/>
        </p:nvSpPr>
        <p:spPr>
          <a:xfrm>
            <a:off x="4624847" y="6634149"/>
            <a:ext cx="5764217" cy="33854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30.08.2023 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410646BD-9604-4807-ACE3-93218503D346}"/>
              </a:ext>
            </a:extLst>
          </p:cNvPr>
          <p:cNvSpPr txBox="1">
            <a:spLocks/>
          </p:cNvSpPr>
          <p:nvPr/>
        </p:nvSpPr>
        <p:spPr>
          <a:xfrm>
            <a:off x="5866646" y="176834"/>
            <a:ext cx="7564418" cy="867274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>
            <a:lvl1pPr marL="0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345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456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302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6912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5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368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3824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7280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0736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4192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7648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профессиональное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Бузулукский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строительный колледж»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CA14CF0-5A62-45F1-8B9F-B92B07C18AD1}"/>
              </a:ext>
            </a:extLst>
          </p:cNvPr>
          <p:cNvSpPr/>
          <p:nvPr/>
        </p:nvSpPr>
        <p:spPr>
          <a:xfrm>
            <a:off x="1017588" y="1"/>
            <a:ext cx="2880320" cy="7559675"/>
          </a:xfrm>
          <a:prstGeom prst="rect">
            <a:avLst/>
          </a:prstGeom>
          <a:gradFill>
            <a:gsLst>
              <a:gs pos="68000">
                <a:srgbClr val="FFFFFF"/>
              </a:gs>
              <a:gs pos="30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9" y="467469"/>
            <a:ext cx="28803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90" y="3275781"/>
            <a:ext cx="2880318" cy="22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34429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2E187C"/>
            </a:gs>
            <a:gs pos="100000">
              <a:srgbClr val="8A177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A11801-E7AE-4494-8F24-30C15F790230}"/>
              </a:ext>
            </a:extLst>
          </p:cNvPr>
          <p:cNvSpPr txBox="1"/>
          <p:nvPr/>
        </p:nvSpPr>
        <p:spPr>
          <a:xfrm>
            <a:off x="4377336" y="1187549"/>
            <a:ext cx="8939403" cy="578003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800" b="1" spc="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совет</a:t>
            </a:r>
          </a:p>
          <a:p>
            <a:pPr algn="ctr">
              <a:lnSpc>
                <a:spcPct val="110000"/>
              </a:lnSpc>
            </a:pPr>
            <a:r>
              <a:rPr lang="ru-RU" sz="4800" b="1" spc="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ru-RU" sz="48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800" b="1" spc="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48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48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  <a:p>
            <a:pPr algn="ctr">
              <a:lnSpc>
                <a:spcPct val="110000"/>
              </a:lnSpc>
            </a:pPr>
            <a:r>
              <a:rPr lang="ru-RU" sz="48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ГАПОУ «</a:t>
            </a:r>
            <a:r>
              <a:rPr lang="ru-RU" sz="48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Бузулукский</a:t>
            </a:r>
            <a:r>
              <a:rPr lang="ru-RU" sz="48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строительный колледж»</a:t>
            </a:r>
          </a:p>
          <a:p>
            <a:pPr algn="ctr">
              <a:lnSpc>
                <a:spcPct val="110000"/>
              </a:lnSpc>
            </a:pPr>
            <a:r>
              <a:rPr lang="ru-RU" sz="48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48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 учебный год»</a:t>
            </a:r>
            <a:br>
              <a:rPr lang="ru-RU" sz="48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EF5D81-FA8E-41A3-B7EE-8CA72D2D35D0}"/>
              </a:ext>
            </a:extLst>
          </p:cNvPr>
          <p:cNvSpPr txBox="1"/>
          <p:nvPr/>
        </p:nvSpPr>
        <p:spPr>
          <a:xfrm>
            <a:off x="4624847" y="6634149"/>
            <a:ext cx="5764217" cy="33854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30.08.2023 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410646BD-9604-4807-ACE3-93218503D346}"/>
              </a:ext>
            </a:extLst>
          </p:cNvPr>
          <p:cNvSpPr txBox="1">
            <a:spLocks/>
          </p:cNvSpPr>
          <p:nvPr/>
        </p:nvSpPr>
        <p:spPr>
          <a:xfrm>
            <a:off x="5866646" y="176834"/>
            <a:ext cx="7564418" cy="867274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>
            <a:lvl1pPr marL="0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345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456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302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6912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5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368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3824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7280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0736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4192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7648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профессиональное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Бузулукский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строительный колледж»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CA14CF0-5A62-45F1-8B9F-B92B07C18AD1}"/>
              </a:ext>
            </a:extLst>
          </p:cNvPr>
          <p:cNvSpPr/>
          <p:nvPr/>
        </p:nvSpPr>
        <p:spPr>
          <a:xfrm>
            <a:off x="1017588" y="1"/>
            <a:ext cx="2880320" cy="7559675"/>
          </a:xfrm>
          <a:prstGeom prst="rect">
            <a:avLst/>
          </a:prstGeom>
          <a:gradFill>
            <a:gsLst>
              <a:gs pos="68000">
                <a:srgbClr val="FFFFFF"/>
              </a:gs>
              <a:gs pos="30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9" y="467469"/>
            <a:ext cx="28803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90" y="3275781"/>
            <a:ext cx="2880318" cy="22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6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2E187C"/>
            </a:gs>
            <a:gs pos="100000">
              <a:srgbClr val="8A177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A11801-E7AE-4494-8F24-30C15F790230}"/>
              </a:ext>
            </a:extLst>
          </p:cNvPr>
          <p:cNvSpPr txBox="1"/>
          <p:nvPr/>
        </p:nvSpPr>
        <p:spPr>
          <a:xfrm>
            <a:off x="4377336" y="1187549"/>
            <a:ext cx="8939403" cy="520449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600" b="1" u="sng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Повестка дня</a:t>
            </a:r>
          </a:p>
          <a:p>
            <a:pPr>
              <a:lnSpc>
                <a:spcPct val="110000"/>
              </a:lnSpc>
            </a:pPr>
            <a:endParaRPr lang="ru-RU" sz="1600" b="1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8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системы СПО. Цели и задачи ГАПОУ «</a:t>
            </a:r>
            <a:r>
              <a:rPr lang="ru-RU" sz="1800" b="1" spc="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800" b="1" spc="1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узулукский</a:t>
            </a:r>
            <a:r>
              <a:rPr lang="ru-RU" sz="18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строительный колледж» </a:t>
            </a: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8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2023-2024 </a:t>
            </a: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 год</a:t>
            </a:r>
          </a:p>
          <a:p>
            <a:pPr algn="r">
              <a:lnSpc>
                <a:spcPct val="110000"/>
              </a:lnSpc>
            </a:pPr>
            <a:r>
              <a:rPr lang="ru-RU" sz="18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Докладывает</a:t>
            </a: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Горько Н.И., директор колледжа</a:t>
            </a:r>
          </a:p>
          <a:p>
            <a:pPr>
              <a:lnSpc>
                <a:spcPct val="110000"/>
              </a:lnSpc>
            </a:pP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Анализ работы педагогического коллектива за </a:t>
            </a:r>
            <a:r>
              <a:rPr lang="ru-RU" sz="18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2022/2023 учебный </a:t>
            </a: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задачи педагогического коллектива на </a:t>
            </a:r>
            <a:r>
              <a:rPr lang="ru-RU" sz="18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2023/2024 </a:t>
            </a: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год.</a:t>
            </a:r>
          </a:p>
          <a:p>
            <a:pPr algn="r">
              <a:lnSpc>
                <a:spcPct val="110000"/>
              </a:lnSpc>
            </a:pP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ru-RU" sz="18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Докладывают:</a:t>
            </a:r>
            <a:endParaRPr lang="ru-RU" sz="1800" b="1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</a:pPr>
            <a:r>
              <a:rPr lang="ru-RU" sz="1800" b="1" spc="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Индерейкина</a:t>
            </a: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Е.Н., зам. директора по УР</a:t>
            </a:r>
          </a:p>
          <a:p>
            <a:pPr algn="r">
              <a:lnSpc>
                <a:spcPct val="110000"/>
              </a:lnSpc>
            </a:pPr>
            <a:r>
              <a:rPr lang="ru-RU" sz="1800" b="1" spc="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Сбродова</a:t>
            </a: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О.А., </a:t>
            </a:r>
            <a:r>
              <a:rPr lang="ru-RU" sz="1800" b="1" spc="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зам.директора</a:t>
            </a: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УПР</a:t>
            </a:r>
          </a:p>
          <a:p>
            <a:pPr algn="r">
              <a:lnSpc>
                <a:spcPct val="110000"/>
              </a:lnSpc>
            </a:pPr>
            <a:r>
              <a:rPr lang="ru-RU" sz="1800" b="1" spc="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Бажуткина</a:t>
            </a: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О.А., зам. директора по УВР</a:t>
            </a:r>
          </a:p>
          <a:p>
            <a:pPr algn="r">
              <a:lnSpc>
                <a:spcPct val="110000"/>
              </a:lnSpc>
            </a:pPr>
            <a:r>
              <a:rPr lang="ru-RU" sz="1800" b="1" spc="1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Бирёва</a:t>
            </a:r>
            <a:r>
              <a:rPr lang="ru-RU" sz="18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А.Р., </a:t>
            </a: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зам. директора по УМР</a:t>
            </a:r>
          </a:p>
          <a:p>
            <a:pPr>
              <a:lnSpc>
                <a:spcPct val="110000"/>
              </a:lnSpc>
            </a:pP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3.О результатах работы приемной комиссии в </a:t>
            </a:r>
            <a:r>
              <a:rPr lang="ru-RU" sz="18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 </a:t>
            </a:r>
          </a:p>
          <a:p>
            <a:pPr algn="r">
              <a:lnSpc>
                <a:spcPct val="110000"/>
              </a:lnSpc>
            </a:pPr>
            <a:r>
              <a:rPr lang="ru-RU" sz="1800" b="1" spc="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Докладывает:  </a:t>
            </a:r>
            <a:r>
              <a:rPr lang="ru-RU" sz="18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Кулагина В.А.</a:t>
            </a:r>
          </a:p>
          <a:p>
            <a:pPr>
              <a:lnSpc>
                <a:spcPct val="110000"/>
              </a:lnSpc>
            </a:pPr>
            <a:r>
              <a:rPr lang="ru-RU" sz="18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Разное</a:t>
            </a:r>
            <a:endParaRPr lang="ru-RU" sz="1800" b="1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EF5D81-FA8E-41A3-B7EE-8CA72D2D35D0}"/>
              </a:ext>
            </a:extLst>
          </p:cNvPr>
          <p:cNvSpPr txBox="1"/>
          <p:nvPr/>
        </p:nvSpPr>
        <p:spPr>
          <a:xfrm>
            <a:off x="4624847" y="6634149"/>
            <a:ext cx="5764217" cy="33854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ru-RU" sz="1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31.08.2023 </a:t>
            </a:r>
            <a:r>
              <a:rPr lang="ru-RU" sz="1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410646BD-9604-4807-ACE3-93218503D346}"/>
              </a:ext>
            </a:extLst>
          </p:cNvPr>
          <p:cNvSpPr txBox="1">
            <a:spLocks/>
          </p:cNvSpPr>
          <p:nvPr/>
        </p:nvSpPr>
        <p:spPr>
          <a:xfrm>
            <a:off x="5866646" y="176834"/>
            <a:ext cx="7564418" cy="867274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>
            <a:lvl1pPr marL="0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345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456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302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6912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5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368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3824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7280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0736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4192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7648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профессиональное </a:t>
            </a:r>
            <a:b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 </a:t>
            </a:r>
            <a:b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Бузулукский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строительный колледж»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CA14CF0-5A62-45F1-8B9F-B92B07C18AD1}"/>
              </a:ext>
            </a:extLst>
          </p:cNvPr>
          <p:cNvSpPr/>
          <p:nvPr/>
        </p:nvSpPr>
        <p:spPr>
          <a:xfrm>
            <a:off x="1017588" y="1"/>
            <a:ext cx="2880320" cy="7559675"/>
          </a:xfrm>
          <a:prstGeom prst="rect">
            <a:avLst/>
          </a:prstGeom>
          <a:gradFill>
            <a:gsLst>
              <a:gs pos="68000">
                <a:srgbClr val="FFFFFF"/>
              </a:gs>
              <a:gs pos="30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9" y="467469"/>
            <a:ext cx="28803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31" y="4566633"/>
            <a:ext cx="2878138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4301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83B85FB-BBF2-4EF9-9952-02B0AB12919F}"/>
              </a:ext>
            </a:extLst>
          </p:cNvPr>
          <p:cNvSpPr/>
          <p:nvPr/>
        </p:nvSpPr>
        <p:spPr>
          <a:xfrm>
            <a:off x="0" y="1"/>
            <a:ext cx="13439775" cy="1763613"/>
          </a:xfrm>
          <a:prstGeom prst="rect">
            <a:avLst/>
          </a:prstGeom>
          <a:gradFill>
            <a:gsLst>
              <a:gs pos="43000">
                <a:srgbClr val="2E187C"/>
              </a:gs>
              <a:gs pos="100000">
                <a:srgbClr val="8A177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1E5051-41CE-4996-A22C-21FB40199DFA}"/>
              </a:ext>
            </a:extLst>
          </p:cNvPr>
          <p:cNvSpPr txBox="1"/>
          <p:nvPr/>
        </p:nvSpPr>
        <p:spPr>
          <a:xfrm>
            <a:off x="4559647" y="281647"/>
            <a:ext cx="7882331" cy="120031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ru-RU" sz="24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профессиональное </a:t>
            </a:r>
            <a:br>
              <a:rPr lang="ru-RU" sz="24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 </a:t>
            </a:r>
            <a:br>
              <a:rPr lang="ru-RU" sz="24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Бузулукский</a:t>
            </a:r>
            <a:r>
              <a:rPr lang="ru-RU" sz="24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строительный колледж»</a:t>
            </a:r>
          </a:p>
        </p:txBody>
      </p:sp>
      <p:sp>
        <p:nvSpPr>
          <p:cNvPr id="9" name="Содержимое 2">
            <a:extLst>
              <a:ext uri="{FF2B5EF4-FFF2-40B4-BE49-F238E27FC236}">
                <a16:creationId xmlns="" xmlns:a16="http://schemas.microsoft.com/office/drawing/2014/main" id="{77CF44D0-C36C-4199-A955-3A927D61717A}"/>
              </a:ext>
            </a:extLst>
          </p:cNvPr>
          <p:cNvSpPr txBox="1">
            <a:spLocks/>
          </p:cNvSpPr>
          <p:nvPr/>
        </p:nvSpPr>
        <p:spPr>
          <a:xfrm>
            <a:off x="455191" y="1907629"/>
            <a:ext cx="12195290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1028" indent="-391028" algn="l" defTabSz="10427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230" indent="-325858" algn="l" defTabSz="10427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431" indent="-260685" algn="l" defTabSz="10427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802" indent="-260685" algn="l" defTabSz="10427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175" indent="-260685" algn="l" defTabSz="10427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547" indent="-260685" algn="l" defTabSz="10427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919" indent="-260685" algn="l" defTabSz="10427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291" indent="-260685" algn="l" defTabSz="10427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663" indent="-260685" algn="l" defTabSz="10427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171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решений: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аботу педагогического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совета 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2022-2023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уч. году признать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удовлетворительной. Отметить работу педагогов: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Жигулина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Д.Ю., Александрова А.В., Ефремова О.Г., Попова Н.В.,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Какуркина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В.Н., Рылеева Т.В., Саблина Н.В., Аниканова Л.В., Никишина С.Ю.,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Шалагинова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О.В., Евдокимова С.В, Новикова Н.С., Сергунова Н.Н., Соколова Е.М,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Генцель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Е.Ф., Овсянникова Т.А., Добрынина С.К.,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Жупиков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А.В.,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Жупикова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Н.В.,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Татаров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В.С.,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Казадаева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О.А.,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Овчинникова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Т.А., Лизунова А.В., Болдырев С.А., Болдырева М.А.,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Тутынина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Е.Г., Рахматуллина Л.А.,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Юркова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П.А. за добросовестный труд, высокий профессионализм и компетентность, активное участие 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колледжа за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отчетный период .</a:t>
            </a:r>
          </a:p>
          <a:p>
            <a:pPr marL="48171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.Признать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удовлетворительными итоги работы педагогического коллектива  в учебной, учебно-воспитательной, производственной и методической деятельности за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2022/2023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учебный год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171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и педагогическому коллективу колледжа совместно с методическим отделом на основе анализа за отчетный период нацелить работу 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2023-2024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учебном году на реализацию поставленных задач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8171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4.Продолжить работу по совершенствованию теоретических и практических занятий, повышению их эффективности на основе реализации принципов современного урока в свете новых ФГОС, по участию в конкурсах, олимпиадах ООД 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профмастерства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НПК как для студентов, так и преподавателей.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171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5. Принять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 сведению информацию о результатах работы приемной комиссии в </a:t>
            </a:r>
            <a:r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2022-2023 уч.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г.,  признать работу удовлетворительной .</a:t>
            </a:r>
          </a:p>
          <a:p>
            <a:pPr marL="48171" indent="0" algn="r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Ответственные: зам. директора, зав. отделениями, руководители ПЦК, педагогические работники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1" y="83061"/>
            <a:ext cx="1826138" cy="159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</TotalTime>
  <Words>93</Words>
  <Application>Microsoft Office PowerPoint</Application>
  <PresentationFormat>Произвольный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irbis</cp:lastModifiedBy>
  <cp:revision>189</cp:revision>
  <cp:lastPrinted>2023-08-30T12:08:00Z</cp:lastPrinted>
  <dcterms:created xsi:type="dcterms:W3CDTF">2018-02-26T06:57:30Z</dcterms:created>
  <dcterms:modified xsi:type="dcterms:W3CDTF">2023-08-31T09:32:40Z</dcterms:modified>
</cp:coreProperties>
</file>