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62744" cy="116808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Государственное автономное профессиональное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образовательное учреждение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«Бузулукский строительный колледж»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286808" cy="571504"/>
          </a:xfrm>
        </p:spPr>
        <p:txBody>
          <a:bodyPr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solidFill>
                  <a:srgbClr val="10101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аседание Педагогического совета колледжа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b="1" dirty="0" smtClean="0">
              <a:solidFill>
                <a:srgbClr val="10101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i="1" dirty="0" smtClean="0">
                <a:solidFill>
                  <a:srgbClr val="10101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Повестка дня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 smtClean="0">
                <a:solidFill>
                  <a:schemeClr val="tx1"/>
                </a:solidFill>
              </a:rPr>
              <a:t>Анализ работы педагогического коллектива за 1 полугодие 2022/2023 учебный год.</a:t>
            </a:r>
          </a:p>
          <a:p>
            <a:pPr lvl="0" algn="just"/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/>
              <a:t>                         </a:t>
            </a:r>
            <a:r>
              <a:rPr lang="ru-RU" sz="1800" dirty="0" smtClean="0">
                <a:solidFill>
                  <a:schemeClr val="tx1"/>
                </a:solidFill>
              </a:rPr>
              <a:t>Докладывают:</a:t>
            </a:r>
            <a:r>
              <a:rPr lang="ru-RU" sz="18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Горько Н.И., директор колледжа                </a:t>
            </a:r>
            <a:r>
              <a:rPr lang="ru-RU" sz="1400" dirty="0" err="1" smtClean="0">
                <a:solidFill>
                  <a:schemeClr val="tx1"/>
                </a:solidFill>
              </a:rPr>
              <a:t>Индерейкина</a:t>
            </a:r>
            <a:r>
              <a:rPr lang="ru-RU" sz="1400" dirty="0" smtClean="0">
                <a:solidFill>
                  <a:schemeClr val="tx1"/>
                </a:solidFill>
              </a:rPr>
              <a:t> Е.Н., зам. директора по УР</a:t>
            </a:r>
          </a:p>
          <a:p>
            <a:r>
              <a:rPr lang="ru-RU" sz="1400" dirty="0" err="1" smtClean="0">
                <a:solidFill>
                  <a:schemeClr val="tx1"/>
                </a:solidFill>
              </a:rPr>
              <a:t>Сбродова</a:t>
            </a:r>
            <a:r>
              <a:rPr lang="ru-RU" sz="1400" dirty="0" smtClean="0">
                <a:solidFill>
                  <a:schemeClr val="tx1"/>
                </a:solidFill>
              </a:rPr>
              <a:t> О.А., зам.директора по УПР</a:t>
            </a:r>
          </a:p>
          <a:p>
            <a:r>
              <a:rPr lang="ru-RU" sz="1400" dirty="0" err="1" smtClean="0">
                <a:solidFill>
                  <a:schemeClr val="tx1"/>
                </a:solidFill>
              </a:rPr>
              <a:t>Бажуткина</a:t>
            </a:r>
            <a:r>
              <a:rPr lang="ru-RU" sz="1400" dirty="0" smtClean="0">
                <a:solidFill>
                  <a:schemeClr val="tx1"/>
                </a:solidFill>
              </a:rPr>
              <a:t> О.А., зам. директора по УВР</a:t>
            </a:r>
          </a:p>
          <a:p>
            <a:r>
              <a:rPr lang="ru-RU" sz="1400" dirty="0" err="1" smtClean="0">
                <a:solidFill>
                  <a:schemeClr val="tx1"/>
                </a:solidFill>
              </a:rPr>
              <a:t>Бирёва</a:t>
            </a:r>
            <a:r>
              <a:rPr lang="ru-RU" sz="1400" dirty="0" smtClean="0">
                <a:solidFill>
                  <a:schemeClr val="tx1"/>
                </a:solidFill>
              </a:rPr>
              <a:t> А.Р., зам. директора по УМР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Разное </a:t>
            </a:r>
          </a:p>
          <a:p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6143644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/>
              <a:t>09.02.2023 </a:t>
            </a:r>
            <a:r>
              <a:rPr lang="ru-RU" sz="1600" dirty="0" smtClean="0"/>
              <a:t>г.</a:t>
            </a:r>
            <a:endParaRPr lang="ru-RU" sz="16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2342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57232"/>
            <a:ext cx="8219256" cy="5092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По-первому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вопросу :</a:t>
            </a:r>
          </a:p>
          <a:p>
            <a:pPr>
              <a:buNone/>
            </a:pPr>
            <a:r>
              <a:rPr lang="ru-RU" sz="1600" dirty="0" smtClean="0"/>
              <a:t>1.Признать удовлетворительными итоги работы педагогического коллектива  в учебной, учебно-воспитательной, производственной и методической деятельности в 1 полугодии 2022/2023 уч. года. </a:t>
            </a:r>
          </a:p>
          <a:p>
            <a:pPr>
              <a:buNone/>
            </a:pPr>
            <a:r>
              <a:rPr lang="ru-RU" sz="1600" dirty="0" smtClean="0"/>
              <a:t>2. Провести мониторинг исследований результатов образовательного процесса на 1-4 курсах в </a:t>
            </a:r>
            <a:r>
              <a:rPr lang="ru-RU" sz="1600" b="1" dirty="0" smtClean="0"/>
              <a:t>апреле</a:t>
            </a:r>
            <a:r>
              <a:rPr lang="ru-RU" sz="1600" dirty="0" smtClean="0"/>
              <a:t> </a:t>
            </a:r>
            <a:r>
              <a:rPr lang="ru-RU" sz="1600" b="1" dirty="0" smtClean="0"/>
              <a:t>(3-4 неделя), </a:t>
            </a:r>
            <a:r>
              <a:rPr lang="ru-RU" sz="1600" dirty="0" smtClean="0"/>
              <a:t>с отражением результатов в портфолио групп обучающихся.</a:t>
            </a:r>
          </a:p>
          <a:p>
            <a:pPr>
              <a:buNone/>
            </a:pPr>
            <a:r>
              <a:rPr lang="ru-RU" sz="1600" dirty="0" smtClean="0"/>
              <a:t>3.Продолжить работу по повышению качества обучения обучающихся по выполнению образовательных программ СПО.</a:t>
            </a:r>
          </a:p>
          <a:p>
            <a:pPr>
              <a:buNone/>
            </a:pPr>
            <a:r>
              <a:rPr lang="ru-RU" sz="1600" dirty="0" smtClean="0"/>
              <a:t>4. Систематизировать работу по предупреждению и устранению проблем неуспеваемости, а для этого:</a:t>
            </a:r>
          </a:p>
          <a:p>
            <a:pPr>
              <a:buNone/>
            </a:pPr>
            <a:r>
              <a:rPr lang="ru-RU" sz="1600" dirty="0" smtClean="0"/>
              <a:t> - продолжить педагогам-предметникам работу по ликвидации пробелов, выявленных в ходе проведения контрольных срезов по результатам 1 полугодия 2022/2023 уч. года</a:t>
            </a:r>
          </a:p>
          <a:p>
            <a:pPr>
              <a:buNone/>
            </a:pPr>
            <a:r>
              <a:rPr lang="ru-RU" sz="1600" dirty="0" smtClean="0"/>
              <a:t>- организовать классно- обобщающий контроль в группах с низкими показателями усвоения учебного материала с целью анализа работы педагогов-предметников </a:t>
            </a:r>
          </a:p>
          <a:p>
            <a:pPr algn="r"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Ответственные: зам. директора, зав. отделениями, </a:t>
            </a:r>
          </a:p>
          <a:p>
            <a:pPr algn="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руководители ПЦК, педагогические работники</a:t>
            </a:r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40466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Проект </a:t>
            </a:r>
            <a:r>
              <a:rPr lang="ru-RU" sz="36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решений:</a:t>
            </a:r>
            <a:r>
              <a:rPr lang="ru-RU" sz="36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420</TotalTime>
  <Words>206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Государственное автономное профессиональное  образовательное учреждение  «Бузулукский строительный колледж»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дополнительного образования Дом детского творчества Петродворцового района Санкт-Петербурга </dc:title>
  <dc:creator>work</dc:creator>
  <cp:lastModifiedBy>irbis</cp:lastModifiedBy>
  <cp:revision>51</cp:revision>
  <cp:lastPrinted>2023-02-01T04:56:25Z</cp:lastPrinted>
  <dcterms:created xsi:type="dcterms:W3CDTF">2018-11-26T12:47:59Z</dcterms:created>
  <dcterms:modified xsi:type="dcterms:W3CDTF">2023-02-07T04:09:01Z</dcterms:modified>
</cp:coreProperties>
</file>