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61" r:id="rId2"/>
    <p:sldId id="278" r:id="rId3"/>
    <p:sldId id="264" r:id="rId4"/>
    <p:sldId id="277" r:id="rId5"/>
    <p:sldId id="279" r:id="rId6"/>
    <p:sldId id="266" r:id="rId7"/>
    <p:sldId id="267" r:id="rId8"/>
    <p:sldId id="268" r:id="rId9"/>
    <p:sldId id="269" r:id="rId10"/>
    <p:sldId id="270" r:id="rId11"/>
    <p:sldId id="271" r:id="rId12"/>
    <p:sldId id="275" r:id="rId13"/>
    <p:sldId id="272" r:id="rId14"/>
    <p:sldId id="273" r:id="rId15"/>
    <p:sldId id="274" r:id="rId16"/>
    <p:sldId id="265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8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34" d="100"/>
          <a:sy n="34" d="100"/>
        </p:scale>
        <p:origin x="-1080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FD350-CCEB-4099-B038-55B4E7982F7C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E8378-ED68-48CD-8E28-AAA5D5926B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4839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CA836-31BB-462C-A8C0-58D6C8B0E662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4A210-547D-4074-A6A1-B2981D08C7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2918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4A210-547D-4074-A6A1-B2981D08C79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7792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4A210-547D-4074-A6A1-B2981D08C79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6374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4A210-547D-4074-A6A1-B2981D08C79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40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4A210-547D-4074-A6A1-B2981D08C79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9703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4A210-547D-4074-A6A1-B2981D08C79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7291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4A210-547D-4074-A6A1-B2981D08C79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8015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4A210-547D-4074-A6A1-B2981D08C79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9305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4A210-547D-4074-A6A1-B2981D08C79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3412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40" y="2132856"/>
            <a:ext cx="9143999" cy="453650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Выполнили: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обучающиеся «8А» и «8Б» класса</a:t>
            </a:r>
            <a:br>
              <a:rPr lang="ru-RU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МОАУ «СОШ №3»</a:t>
            </a:r>
            <a:br>
              <a:rPr lang="ru-RU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Матвеев Александр Сергеевич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Макаров Владислав Сергеевич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Денисов Никита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Ильдарович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0" dirty="0" smtClean="0">
                <a:latin typeface="Times New Roman" pitchFamily="18" charset="0"/>
                <a:cs typeface="Times New Roman" pitchFamily="18" charset="0"/>
              </a:rPr>
              <a:t>Руководитель: Степанова Татьяна Александровна </a:t>
            </a:r>
            <a:endParaRPr lang="ru-RU" sz="3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260648"/>
            <a:ext cx="9144000" cy="230425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en-US" sz="5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5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модель проекта</a:t>
            </a:r>
          </a:p>
          <a:p>
            <a:pPr marL="45720" indent="0" algn="ctr">
              <a:buNone/>
            </a:pP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«Загородный дом»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663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5229200"/>
            <a:ext cx="9036495" cy="107305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Создание модели </a:t>
            </a:r>
            <a:r>
              <a:rPr lang="ru-RU" dirty="0" smtClean="0"/>
              <a:t>дома</a:t>
            </a:r>
            <a:br>
              <a:rPr lang="ru-RU" dirty="0" smtClean="0"/>
            </a:br>
            <a:r>
              <a:rPr lang="ru-RU" dirty="0" smtClean="0"/>
              <a:t>(столб)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686" t="12153" r="5515" b="43924"/>
          <a:stretch/>
        </p:blipFill>
        <p:spPr bwMode="auto">
          <a:xfrm>
            <a:off x="611560" y="332656"/>
            <a:ext cx="8301416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9384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57192"/>
            <a:ext cx="9036495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Создание модели </a:t>
            </a:r>
            <a:r>
              <a:rPr lang="ru-RU" dirty="0" smtClean="0"/>
              <a:t>дома</a:t>
            </a:r>
            <a:br>
              <a:rPr lang="ru-RU" dirty="0" smtClean="0"/>
            </a:br>
            <a:r>
              <a:rPr lang="ru-RU" dirty="0" smtClean="0"/>
              <a:t>(тумба и плафон)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15278" r="6100" b="42361"/>
          <a:stretch/>
        </p:blipFill>
        <p:spPr bwMode="auto">
          <a:xfrm>
            <a:off x="467544" y="332656"/>
            <a:ext cx="8361856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9765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016" y="5013176"/>
            <a:ext cx="885698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Создание модели елочка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537" t="14931" r="6296" b="42534"/>
          <a:stretch/>
        </p:blipFill>
        <p:spPr bwMode="auto">
          <a:xfrm>
            <a:off x="683568" y="260648"/>
            <a:ext cx="7940281" cy="4503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0226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085184"/>
            <a:ext cx="8856983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Создание модели </a:t>
            </a:r>
            <a:r>
              <a:rPr lang="ru-RU" dirty="0" smtClean="0"/>
              <a:t>дома</a:t>
            </a:r>
            <a:br>
              <a:rPr lang="ru-RU" dirty="0" smtClean="0"/>
            </a:br>
            <a:r>
              <a:rPr lang="ru-RU" dirty="0" smtClean="0"/>
              <a:t>(дверной ручки и крыльца)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799" t="13194" r="5848" b="41071"/>
          <a:stretch/>
        </p:blipFill>
        <p:spPr bwMode="auto">
          <a:xfrm>
            <a:off x="501302" y="260648"/>
            <a:ext cx="8103146" cy="4806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2242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301208"/>
            <a:ext cx="856895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Создание модели </a:t>
            </a:r>
            <a:r>
              <a:rPr lang="ru-RU" dirty="0" smtClean="0"/>
              <a:t>лавочки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748" t="13889" r="5905" b="43055"/>
          <a:stretch/>
        </p:blipFill>
        <p:spPr bwMode="auto">
          <a:xfrm>
            <a:off x="755576" y="247053"/>
            <a:ext cx="7707823" cy="4694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8704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085184"/>
            <a:ext cx="8784975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Создание </a:t>
            </a:r>
            <a:r>
              <a:rPr lang="ru-RU" dirty="0" smtClean="0"/>
              <a:t>модели горки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193" t="12848" r="6490" b="43576"/>
          <a:stretch/>
        </p:blipFill>
        <p:spPr bwMode="auto">
          <a:xfrm>
            <a:off x="683568" y="188640"/>
            <a:ext cx="7959845" cy="4776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0042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730" t="19978" r="3277" b="42903"/>
          <a:stretch/>
        </p:blipFill>
        <p:spPr bwMode="auto">
          <a:xfrm>
            <a:off x="116716" y="332656"/>
            <a:ext cx="9044052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373216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 –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модель проекта</a:t>
            </a:r>
          </a:p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«Загородный дом»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671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420888"/>
            <a:ext cx="7488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Monotype Corsiva" pitchFamily="66" charset="0"/>
              </a:rPr>
              <a:t>Спасибо за внимание!</a:t>
            </a:r>
            <a:endParaRPr lang="ru-RU" sz="66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075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16632"/>
            <a:ext cx="8471320" cy="6408712"/>
          </a:xfrm>
        </p:spPr>
        <p:txBody>
          <a:bodyPr>
            <a:normAutofit/>
          </a:bodyPr>
          <a:lstStyle/>
          <a:p>
            <a:pPr marL="45720" indent="0" algn="ctr" fontAlgn="base">
              <a:buNone/>
            </a:pP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Алгоритм создания чертежа</a:t>
            </a:r>
          </a:p>
          <a:p>
            <a:pPr algn="just" fontAlgn="base">
              <a:buFont typeface="Wingdings" pitchFamily="2" charset="2"/>
              <a:buChar char="Ø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Запускаем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КОМПАС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и создаем новый документ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Чертеж»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buFont typeface="Wingdings" pitchFamily="2" charset="2"/>
              <a:buChar char="Ø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Далее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, программа автоматически создает готовый лист,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 оформленный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по заданным настройкам</a:t>
            </a:r>
          </a:p>
          <a:p>
            <a:pPr lvl="0" algn="just" fontAlgn="base">
              <a:buFont typeface="Wingdings" pitchFamily="2" charset="2"/>
              <a:buChar char="Ø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необходимые инструменты для создания эскиза чертежа, находятся во вкладке 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Геометрия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, где выбираем геометрические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фигуры и элементы.</a:t>
            </a:r>
          </a:p>
          <a:p>
            <a:pPr lvl="0" algn="just" fontAlgn="base">
              <a:buFont typeface="Wingdings" pitchFamily="2" charset="2"/>
              <a:buChar char="Ø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С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помощью инструмента 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Отрезок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 чертим линии эскиза.</a:t>
            </a:r>
          </a:p>
          <a:p>
            <a:pPr lvl="0" algn="just" fontAlgn="base">
              <a:buFont typeface="Wingdings" pitchFamily="2" charset="2"/>
              <a:buChar char="Ø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Вкладку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Размеры,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 используем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указания размеров на чертеже.</a:t>
            </a:r>
          </a:p>
          <a:p>
            <a:pPr lvl="0" algn="just" fontAlgn="base">
              <a:buFont typeface="Wingdings" pitchFamily="2" charset="2"/>
              <a:buChar char="Ø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Чертеж готов!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marL="45720" lvl="0" indent="0" algn="just" fontAlgn="base">
              <a:buNone/>
            </a:pP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  <a:p>
            <a:pPr marL="45720" indent="0" algn="ctr" fontAlgn="base">
              <a:buNone/>
            </a:pPr>
            <a:endParaRPr lang="ru-RU" dirty="0"/>
          </a:p>
          <a:p>
            <a:pPr marL="45720" indent="0" fontAlgn="base">
              <a:buNone/>
            </a:pPr>
            <a:endParaRPr lang="ru-RU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437112"/>
            <a:ext cx="3863993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1122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1" y="5661248"/>
            <a:ext cx="8964488" cy="92904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dirty="0"/>
              <a:t>Чертеж загородного дома</a:t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789" t="11654" r="6197" b="40590"/>
          <a:stretch/>
        </p:blipFill>
        <p:spPr bwMode="auto">
          <a:xfrm>
            <a:off x="683568" y="260648"/>
            <a:ext cx="7646226" cy="5400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1654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88640"/>
            <a:ext cx="8928992" cy="6552728"/>
          </a:xfrm>
        </p:spPr>
        <p:txBody>
          <a:bodyPr>
            <a:normAutofit fontScale="70000" lnSpcReduction="20000"/>
          </a:bodyPr>
          <a:lstStyle/>
          <a:p>
            <a:pPr marL="45720" indent="0" algn="ctr">
              <a:buNone/>
            </a:pP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Создание деталей</a:t>
            </a:r>
          </a:p>
          <a:p>
            <a:pPr marL="45720" indent="0" algn="ctr">
              <a:buNone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51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51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51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Для создания детали необходимо при открытии программы и нажатия на кнопку «Создать новый документ» выбрать пункт </a:t>
            </a: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«Деталь».</a:t>
            </a:r>
          </a:p>
          <a:p>
            <a:pPr lvl="0" algn="just">
              <a:lnSpc>
                <a:spcPct val="120000"/>
              </a:lnSpc>
            </a:pP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Редактирование детали.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В этом разделе представлены все самые основные элементы, необходимые для создания детали, такие как деталь-заготовка, выдавливание, вырезание, скругление, отверстие, уклон и друге.</a:t>
            </a:r>
          </a:p>
          <a:p>
            <a:pPr lvl="0" algn="just">
              <a:lnSpc>
                <a:spcPct val="120000"/>
              </a:lnSpc>
            </a:pP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Пространственные кривые.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При помощи этого раздела можно провести линию, окружность или кривую точно так же, как это делалось в фрагменте.</a:t>
            </a:r>
          </a:p>
          <a:p>
            <a:pPr lvl="0" algn="just">
              <a:lnSpc>
                <a:spcPct val="120000"/>
              </a:lnSpc>
            </a:pP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Поверхности.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Здесь можно указать поверхность выдавливания, вращения, указав на существующую поверхность или создав ее из набора точек, сделать заплатку и другие подобные операции.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2756" t="41081" r="48112" b="26881"/>
          <a:stretch/>
        </p:blipFill>
        <p:spPr bwMode="auto">
          <a:xfrm>
            <a:off x="2663164" y="548680"/>
            <a:ext cx="3709036" cy="2448272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5436096" y="1772816"/>
            <a:ext cx="360040" cy="50405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8280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332656"/>
            <a:ext cx="8136904" cy="6120680"/>
          </a:xfrm>
        </p:spPr>
        <p:txBody>
          <a:bodyPr>
            <a:normAutofit fontScale="85000" lnSpcReduction="10000"/>
          </a:bodyPr>
          <a:lstStyle/>
          <a:p>
            <a:pPr lvl="0" algn="just">
              <a:lnSpc>
                <a:spcPct val="12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Массивы.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Пользователь получает возможность указать массив точек вдоль кривой, прямой, произвольно или другим способом. Затем этот массив можно использовать для указания поверхностей в предыдущем пункте меню или создавать по ним отчеты.</a:t>
            </a:r>
          </a:p>
          <a:p>
            <a:pPr lvl="0" algn="just">
              <a:lnSpc>
                <a:spcPct val="12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Вспомогательная геометрия.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Можно провести ось через две границы, создать смещенную плоскость относительно уже существующей, создать локальную систему координат или создать зону, в которой будут выполняться определенные действия.</a:t>
            </a:r>
          </a:p>
          <a:p>
            <a:pPr lvl="0" algn="just">
              <a:lnSpc>
                <a:spcPct val="12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Измерения и диагностика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При помощи этого пункта можно измерить расстояние, угол, длину ребра, площадь,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массо-центровочные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другие характеристики.</a:t>
            </a:r>
          </a:p>
          <a:p>
            <a:pPr lvl="0" algn="just">
              <a:lnSpc>
                <a:spcPct val="12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Фильтры.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Пользователь может отфильтровать тела, окружности, плоскости или другие элементы по определенным параметрам.</a:t>
            </a:r>
          </a:p>
          <a:p>
            <a:pPr lvl="0" algn="just">
              <a:lnSpc>
                <a:spcPct val="12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Спецификация.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То же самое, что и во фрагменте с некоторыми особенностями, предназначенными для 3D моделей.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99326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41168"/>
            <a:ext cx="8964487" cy="191683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Создание модели дома (фундамент и стены)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23" t="15209" r="5515" b="43229"/>
          <a:stretch/>
        </p:blipFill>
        <p:spPr bwMode="auto">
          <a:xfrm>
            <a:off x="971600" y="404664"/>
            <a:ext cx="7326731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8723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97152"/>
            <a:ext cx="8496944" cy="158417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Создание модели дома (окно)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746" t="15626" r="5702" b="42187"/>
          <a:stretch/>
        </p:blipFill>
        <p:spPr bwMode="auto">
          <a:xfrm>
            <a:off x="539552" y="332656"/>
            <a:ext cx="8065220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1081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57192"/>
            <a:ext cx="8928992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Создание модели </a:t>
            </a:r>
            <a:r>
              <a:rPr lang="ru-RU" dirty="0" smtClean="0"/>
              <a:t>дома</a:t>
            </a:r>
            <a:br>
              <a:rPr lang="ru-RU" dirty="0" smtClean="0"/>
            </a:br>
            <a:r>
              <a:rPr lang="ru-RU" dirty="0" smtClean="0"/>
              <a:t>(крыша)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797" t="15625" r="5320" b="40967"/>
          <a:stretch/>
        </p:blipFill>
        <p:spPr bwMode="auto">
          <a:xfrm>
            <a:off x="827584" y="367375"/>
            <a:ext cx="7475714" cy="4260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7965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216" y="5229200"/>
            <a:ext cx="8964487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Создание модели </a:t>
            </a:r>
            <a:r>
              <a:rPr lang="ru-RU" dirty="0" smtClean="0"/>
              <a:t>дома</a:t>
            </a:r>
            <a:br>
              <a:rPr lang="ru-RU" dirty="0" smtClean="0"/>
            </a:br>
            <a:r>
              <a:rPr lang="ru-RU" dirty="0" smtClean="0"/>
              <a:t>(труба)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369" t="12848" r="5515" b="40972"/>
          <a:stretch/>
        </p:blipFill>
        <p:spPr bwMode="auto">
          <a:xfrm>
            <a:off x="648558" y="332656"/>
            <a:ext cx="7772708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3808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220</TotalTime>
  <Words>350</Words>
  <Application>Microsoft Office PowerPoint</Application>
  <PresentationFormat>Экран (4:3)</PresentationFormat>
  <Paragraphs>48</Paragraphs>
  <Slides>17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Выполнили:  обучающиеся «8А» и «8Б» класса МОАУ «СОШ №3» Матвеев Александр Сергеевич Макаров Владислав Сергеевич Денисов Никита Ильдарович  Руководитель: Степанова Татьяна Александровна </vt:lpstr>
      <vt:lpstr>Слайд 2</vt:lpstr>
      <vt:lpstr> Чертеж загородного дома  </vt:lpstr>
      <vt:lpstr>Слайд 4</vt:lpstr>
      <vt:lpstr>Слайд 5</vt:lpstr>
      <vt:lpstr>Создание модели дома (фундамент и стены)</vt:lpstr>
      <vt:lpstr>Создание модели дома (окно)</vt:lpstr>
      <vt:lpstr>Создание модели дома (крыша)</vt:lpstr>
      <vt:lpstr>Создание модели дома (труба)</vt:lpstr>
      <vt:lpstr>Создание модели дома (столб)</vt:lpstr>
      <vt:lpstr>Создание модели дома (тумба и плафон)</vt:lpstr>
      <vt:lpstr>Создание модели елочка</vt:lpstr>
      <vt:lpstr>Создание модели дома (дверной ручки и крыльца)</vt:lpstr>
      <vt:lpstr>Создание модели лавочки </vt:lpstr>
      <vt:lpstr>Создание модели горки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преподаватель</dc:creator>
  <cp:lastModifiedBy>Методический_кабинет</cp:lastModifiedBy>
  <cp:revision>21</cp:revision>
  <dcterms:created xsi:type="dcterms:W3CDTF">2021-05-24T06:13:51Z</dcterms:created>
  <dcterms:modified xsi:type="dcterms:W3CDTF">2021-05-28T08:08:49Z</dcterms:modified>
</cp:coreProperties>
</file>